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custDataLst>
    <p:tags r:id="rId9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884" autoAdjust="0"/>
  </p:normalViewPr>
  <p:slideViewPr>
    <p:cSldViewPr snapToGrid="0"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17/01/2020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842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60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2905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232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2139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17/01/2020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17/01/2020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17/01/2020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17/01/2020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17/01/2020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17/01/2020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17/01/2020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17/01/2020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17/01/2020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17/01/2020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17/01/2020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17/01/2020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</a:t>
            </a:r>
            <a:r>
              <a:rPr lang="es-CO" dirty="0" smtClean="0"/>
              <a:t>461, 20 </a:t>
            </a:r>
            <a:r>
              <a:rPr lang="es-CO" dirty="0"/>
              <a:t>de enero de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718 - Contrapartida 4782 a </a:t>
            </a:r>
            <a:r>
              <a:rPr lang="es-CO" sz="1800" dirty="0" smtClean="0"/>
              <a:t>4795 - </a:t>
            </a:r>
            <a:r>
              <a:rPr lang="es-CO" sz="1800" dirty="0"/>
              <a:t>Registro Contable 460 </a:t>
            </a:r>
            <a:r>
              <a:rPr lang="es-CO" sz="1800" dirty="0" smtClean="0"/>
              <a:t>- Vademécum 23.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difundieron los calendarios académicos aplicables este año.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71174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ya es tradición, se recibió anticipadamente a los nuevos alumnos, con el fin de familiarizarlos con la Universidad.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Al empezar el año académico se reunieron en pleno y luego por unidades los profesores del departamento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91656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del Curso: Estrategias de Enseñanza de modalidad semipresencial y será orientado por María Isabel Patiño – Coord. de Formación Docente del CAE+E.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 la Vicerrectoría del </a:t>
            </a:r>
            <a:r>
              <a:rPr lang="es-CO" sz="1800" dirty="0"/>
              <a:t>Medio Universitario: ¡Abrimos convocatoria! Banda y Media: Ensamble de Vientos y </a:t>
            </a:r>
            <a:r>
              <a:rPr lang="es-CO" sz="1800" dirty="0" smtClean="0"/>
              <a:t>Percusión.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1321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Le </a:t>
            </a:r>
            <a:r>
              <a:rPr lang="es-CO" sz="1800" dirty="0"/>
              <a:t>estamos enviando nuestra invitación, para asistir a la Primera Cátedra de Competitividad y Gobernanza </a:t>
            </a:r>
            <a:r>
              <a:rPr lang="es-CO" sz="1800" dirty="0" smtClean="0"/>
              <a:t>Colaborativa.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Investigación, desea conocer su opinión sobre el tema general que servirá como marco para el IV Encuentro Javeriano de Arte y Creatividad, que se llevará a cabo del 7 al 11 de septiembre del 2020. Les recordamos que en el III Encuentro, realizado en 2018, el tema fue “Fronteras éticas y estéticas de la creación”.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3574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a través de su Centro para el Fomento de la Identidad y Construcción de la Comunidad (CFICC), ofrece a profesores de Planta y de hora Cátedra, distintos procesos de formación en temas relacionados con la identidad Universitaria y Jesuita de nuestra Universidad. </a:t>
            </a:r>
            <a:r>
              <a:rPr lang="es-CO" sz="1800" dirty="0" smtClean="0"/>
              <a:t>Como </a:t>
            </a:r>
            <a:r>
              <a:rPr lang="es-CO" sz="1800" dirty="0"/>
              <a:t>es sabido por todos y todas, uno de los programas que se desarrollan es la “CÁTEDRA JAVERIANA”, programa totalmente virtual y sin ningún costo para los participantes o para las </a:t>
            </a:r>
            <a:r>
              <a:rPr lang="es-CO" sz="1800" dirty="0" smtClean="0"/>
              <a:t>unidades.</a:t>
            </a:r>
            <a:endParaRPr lang="es-CO" sz="1800" dirty="0"/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dos sedes de la Javeriana ganaron los primeros lugares en el concurso internacional Solar </a:t>
            </a:r>
            <a:r>
              <a:rPr lang="es-CO" sz="1800" dirty="0" err="1"/>
              <a:t>Decathlon</a:t>
            </a:r>
            <a:r>
              <a:rPr lang="es-CO" sz="1800" dirty="0"/>
              <a:t> </a:t>
            </a:r>
            <a:r>
              <a:rPr lang="es-CO" sz="1800" dirty="0" err="1"/>
              <a:t>Latin</a:t>
            </a:r>
            <a:r>
              <a:rPr lang="es-CO" sz="1800" dirty="0"/>
              <a:t> American &amp; </a:t>
            </a:r>
            <a:r>
              <a:rPr lang="es-CO" sz="1800" dirty="0" err="1"/>
              <a:t>Caribbean</a:t>
            </a:r>
            <a:r>
              <a:rPr lang="es-CO" sz="1800" dirty="0"/>
              <a:t> 2019, que se realizó del 5 al 16 de diciembre en el campus de la Universidad del Valle y que consistió en diseñar y construir una casa 100% sostenible.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7539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384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Bermudez Gomez</cp:lastModifiedBy>
  <cp:revision>374</cp:revision>
  <dcterms:modified xsi:type="dcterms:W3CDTF">2020-01-17T16:00:50Z</dcterms:modified>
</cp:coreProperties>
</file>