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61" r:id="rId3"/>
    <p:sldId id="262" r:id="rId4"/>
    <p:sldId id="263" r:id="rId5"/>
    <p:sldId id="264" r:id="rId6"/>
    <p:sldId id="265" r:id="rId7"/>
  </p:sldIdLst>
  <p:sldSz cx="9144000" cy="6858000" type="screen4x3"/>
  <p:notesSz cx="6858000" cy="9144000"/>
  <p:custDataLst>
    <p:tags r:id="rId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25/01/2020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288764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122789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858545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56763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25/01/2020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25/01/2020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25/01/2020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25/01/2020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25/01/2020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25/01/2020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25/01/2020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25/01/2020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25/01/2020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25/01/2020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25/01/2020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25/01/2020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462, 27 de enero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719 - Contrapartida 4796 a 4811- Registro Contable 461.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Planeación de la Enseñanza de modalidad semipresencial, será orientado por Ana María Valenzuela – Coord. de Asesoría Educativa del CAE+E.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instalaciones de la Corporación Universitaria Republicana se reunieron los profesores de la Cátedra itinerante de ética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Centro Pastoral San Francisco Javier y su programa Semilleros de Fe los invitan a participar de la experiencia:  Peregrinos, encuentro y camino, Turquía – 2020. Siguiendo las huellas de San Pablo, bajo la orientación de la espiritualidad ignaciana.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0363479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 ¡Estamos en Feria Universitaria! Ven y conoce todos los descuentos que te trae la Tienda Javeriana.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Se acerca el primer grupo de este año del curso “Giros, Rasgos Ignacianos” cuyo objetivo es generar espacios dinámicos de encuentro y reflexión que permitan interiorizar rasgos de la Espiritualidad Ignaciana en las diversas dimensiones de la vida cotidiana, para enriquecer  la labor como parte de la Comunidad Educativa Javeriana, explorando rasgos como Principio y Fundamento, Pausa Ignaciana, “Sentir y Gustar de las cosas internamente”, “Salvar la proposición del prójimo”, “Cura </a:t>
            </a:r>
            <a:r>
              <a:rPr lang="es-ES" sz="1800" dirty="0" err="1"/>
              <a:t>Personalis</a:t>
            </a:r>
            <a:r>
              <a:rPr lang="es-ES" sz="1800" dirty="0"/>
              <a:t>” y Discernimiento. Contamos también con el acompañamiento del Padre Elkin Arango, S.J.</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794245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padre Jesús </a:t>
            </a:r>
            <a:r>
              <a:rPr lang="es-ES" sz="1800" dirty="0" err="1"/>
              <a:t>Zaglul</a:t>
            </a:r>
            <a:r>
              <a:rPr lang="es-ES" sz="1800" dirty="0"/>
              <a:t>, S.J., nombrado Asistente para América Latina Septentrional por el Padre General de la Compañía de Jesús, Arturo Sosa, S.J., visitó la Pontificia Universidad Javeriana este 23 de enero con el propósito de conocer las Comunidades y Obras Apostólicas de la Compañía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Este lunes 20 de enero a las 6:30 a.m. ingresaron los primeros estudiantes de ingeniería al nuevo edificio de laboratorios de la Facultad de Ingeniería.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1822433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oficina de Movilidad Estudiantil y el grupo estudiantil </a:t>
            </a:r>
            <a:r>
              <a:rPr lang="es-ES" sz="1800" dirty="0" err="1"/>
              <a:t>Out</a:t>
            </a:r>
            <a:r>
              <a:rPr lang="es-ES" sz="1800" dirty="0"/>
              <a:t> </a:t>
            </a:r>
            <a:r>
              <a:rPr lang="es-ES" sz="1800" dirty="0" err="1"/>
              <a:t>of</a:t>
            </a:r>
            <a:r>
              <a:rPr lang="es-ES" sz="1800" dirty="0"/>
              <a:t> </a:t>
            </a:r>
            <a:r>
              <a:rPr lang="es-ES" sz="1800" dirty="0" err="1"/>
              <a:t>town</a:t>
            </a:r>
            <a:r>
              <a:rPr lang="es-ES" sz="1800" dirty="0"/>
              <a:t> fueron los anfitriones, durante la semana de inducción, de los 161 nuevos estudiantes internacionales que llegaron a la Javeriana a realizar su semestre de intercambio en pregrado y posgrado.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10 de enero de 2020 se realizó el panel Reforma a la Revisoría Fiscal, con intervención de la Superintendencia de Sociedades, la Superintendencia Financiera y el Departamento de Ciencias Contables de la Pontificia Universidad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4477728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4818</TotalTime>
  <Words>448</Words>
  <Application>Microsoft Office PowerPoint</Application>
  <PresentationFormat>Presentación en pantalla (4:3)</PresentationFormat>
  <Paragraphs>24</Paragraphs>
  <Slides>6</Slides>
  <Notes>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378</cp:revision>
  <dcterms:modified xsi:type="dcterms:W3CDTF">2020-01-25T21:55:42Z</dcterms:modified>
</cp:coreProperties>
</file>