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524167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323330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9778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177270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251244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150640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340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3668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463, 3 de febrero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el marco de la Primera Cátedra de Competitividad que tendrá lugar el 5 de febrero de 2020, organizada por el Centro Javeriano de Competitividad, llegará a la Universidad una delegación del País Vasco para cumplir una agenda de encuentros con representantes del sector institucional, de gobierno, empresarios y diferentes autoridades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Más de 30 estudiantes de once programas académicos de la Pontificia Universidad Javeriana iniciaron el 27 de enero sus prácticas sociales con Obras de la Compañía de Jesús en diferentes regiones de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7049761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720 - Contrapartida 4812 a 4825 - Registro Contable 462.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¿Quieres aportar al conocimiento y apropiación del Medio Universitario en tu facultad o unidad? Inscríbete en el programa Newman.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Vicerrector Académico, Ingeniero Luis David Prieto, nombró al profesor Diego Felipe Llanos Quiñones como Director Encargado de la Carrera de Contaduría Pública a partir del 14 de enero de 2020.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Vicerrector Académico, Ingeniero Luis David Prieto, nombró al profesor Andrés Felipe Giraldo Palomino como Director del Departamento de Economía a partir del 3 de febrero de 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053158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Invitación a charla sobre la LEY DE CRECIMIENTO ECONÓMICO - Febrero 19 de 2020.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Centro Ignaciano de Reflexión y Ejercicios – CIRE, se complace en anunciarle que nuestra publicación virtual de Apuntes Ignacianos </a:t>
            </a:r>
            <a:r>
              <a:rPr lang="es-ES" sz="1800" dirty="0" err="1"/>
              <a:t>N°</a:t>
            </a:r>
            <a:r>
              <a:rPr lang="es-ES" sz="1800" dirty="0"/>
              <a:t> 86 titulada La Palabra es Camino, Verdad y Vida, ya se encuentra en la página web: www.apuntesignacianos.org a su disposición.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423044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difundió el Calendario de pago de nómina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programa "Javeriana Territorio Emprendedor" está dirigido a todos los estudiantes de la Pontificia Universidad Javeriana y tiene como objetivo potencializar hasta veinte (20) iniciativas emprendedoras a través de su fortalecimiento y consolidación de quipos, para apoyarlos a construir modelos de negocio de impacto y sostenibles.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2718792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Revive la magia del encuentro, la escucha interior y el silencio. La experiencia de Ejercicios Espirituales Ignacianos te espera.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difundió la programación de los grupos de estudio.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4565140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objetos perdidos se trasladó al edificio Arboleda (67).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motivo de sus noventa años de restablecimiento, la Pontificia Universidad Javeriana ha diseñado una serie especial de logos conmemorativos que podrán ser utilizados por toda la comunidad educativa, en el periodo comprendido entre el 1ro. de febrero y el 31 de diciembre del 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1160365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t>
            </a:r>
            <a:r>
              <a:rPr lang="es-CO" sz="1800" dirty="0" err="1"/>
              <a:t>Audire</a:t>
            </a:r>
            <a:r>
              <a:rPr lang="es-CO" sz="1800" dirty="0"/>
              <a:t>, el profesor Hernando Bermúdez Gómez reflexionó sobre el anexo 6 del Decreto Único Reglamentario 2420 de 2015.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Con toda atención, me permito informarles que del  1 al 7  de Febrero del año en curso, nuestro Decano de Facultad  estará fuera de la Universidad, participando en “</a:t>
            </a:r>
            <a:r>
              <a:rPr lang="es-ES" sz="1800" dirty="0" err="1"/>
              <a:t>Deans</a:t>
            </a:r>
            <a:r>
              <a:rPr lang="es-ES" sz="1800" dirty="0"/>
              <a:t> </a:t>
            </a:r>
            <a:r>
              <a:rPr lang="es-ES" sz="1800" dirty="0" err="1"/>
              <a:t>Conference</a:t>
            </a:r>
            <a:r>
              <a:rPr lang="es-ES" sz="1800" dirty="0"/>
              <a:t>” de la AACSB en Nashville.</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943279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Superior General de la Compañía de Jesús, padre Arturo Sosa, S.J. prorrogó por un trienio el nombramiento del padre Jorge Humberto Peláez Piedrahita, S.J. como Rector de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profesor Lorenzo Fonseca, coordinador de </a:t>
            </a:r>
            <a:r>
              <a:rPr lang="es-ES" sz="1800" dirty="0" err="1"/>
              <a:t>Biblocinema</a:t>
            </a:r>
            <a:r>
              <a:rPr lang="es-ES" sz="1800" dirty="0"/>
              <a:t>, dio inicio a un nuevo ciclo de cine en el que se destaca el papel de diferentes mujeres desde el siglo XV hasta nuestros días. Como novedad, este año la franja se realizará los miércoles a las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0373243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4840</TotalTime>
  <Words>607</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383</cp:revision>
  <dcterms:modified xsi:type="dcterms:W3CDTF">2020-02-02T15:50:33Z</dcterms:modified>
</cp:coreProperties>
</file>