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961705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97004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039961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45884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20686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54075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20701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28335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63721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464, 10 de febrero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Centro de asesoría sicológica y salud: </a:t>
            </a:r>
            <a:r>
              <a:rPr lang="es-ES" sz="1800" dirty="0"/>
              <a:t>¿Se ha preguntado si el trabajo en grupo es una buena estrategia de aprendizaje? ¿Cómo puedo promoverlo en clase? Estas son algunas de las preguntas que podrá responder si asiste a esta cápsula, cuyo objetivo es generar herramientas prácticas conducentes a favorecer el trabajo en grupo en sus estudiantes como estrategia efectiva de aprendizaje.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P. Gabriel Ignacio Rodríguez, S.J., actual Superior de la Comunidad del Colegio San Ignacio y director del Centro de Fe y Culturas, fue designado desde el 30 de enero de 2020 miembro del Consejo de Regentes de la Pontificia Universidad Javeriana, por el padre Carlos Eduardo Correa, Provincial de la Compañía de Jesús y Vice Gran Canciller de la Pontificia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1117368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Durante la visita de la delegación del País Vasco, el 3 de febrero, se firmó un convenio de colaboración entre la Vicerrectoría de Extensión y Relaciones Interinstitucionales de la Pontificia Universidad Javeriana y la Diputación Foral de Guipúzcoa. Este acuerdo busca, desde el nuevo Centro Javeriano de Competitividad, impulsar proyectos, movilidad, investigación, acciones conjuntas y demás actuaciones en torno a la gobernanza colaborativa y la competitividad.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a:t>En el marco de fortalecer las relaciones interinstitucionales, la Universidad de Mondragón presentó a miembros de la comunidad javeriana el enfoque de emprendimiento e innovación que desarrollaron en la institución como parte de un sistema alternativo de educación que viene rompiendo esquemas en una nueva ola de formación académica.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6939296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721 - Contrapartida 4826 a 4839 - Registro Contable 463.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esta oportunidad, queremos invitarlos a inscribirse a la Convocatoria </a:t>
            </a:r>
            <a:r>
              <a:rPr lang="es-ES" sz="1800" dirty="0" err="1"/>
              <a:t>HospédELE</a:t>
            </a:r>
            <a:r>
              <a:rPr lang="es-ES" sz="1800" dirty="0"/>
              <a:t> para alojar a estudiantes de universidades extranjeras que realizarán un intercambio académico y cultural en nuestra Universidad a través del Programa de Español como Lengua Extranjera (ELE) durante el 2020.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Instrumentos de Evaluación Educativa: interpretativos de modalidad presencial.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a:t>
            </a:r>
            <a:r>
              <a:rPr lang="es-CO" sz="1800" dirty="0" err="1"/>
              <a:t>Dr</a:t>
            </a:r>
            <a:r>
              <a:rPr lang="es-CO" sz="1800" dirty="0"/>
              <a:t> Igor </a:t>
            </a:r>
            <a:r>
              <a:rPr lang="es-CO" sz="1800" dirty="0" err="1"/>
              <a:t>Perechuda</a:t>
            </a:r>
            <a:r>
              <a:rPr lang="es-CO" sz="1800" dirty="0"/>
              <a:t>, de visita en Colombia, expuso a los profesores del departamento su investigación </a:t>
            </a:r>
            <a:r>
              <a:rPr lang="en-US" sz="1800" dirty="0"/>
              <a:t>Influence of Stakeholder </a:t>
            </a:r>
            <a:r>
              <a:rPr lang="en-US" sz="1800" dirty="0" err="1"/>
              <a:t>Susteinability</a:t>
            </a:r>
            <a:r>
              <a:rPr lang="en-US" sz="1800" dirty="0"/>
              <a:t> on Football Clubs: Discussion on Value Measurement.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0050223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nuestras instalaciones se realizó la primera reunión de directivos de la Red para la formación en revisoría fiscal. Se admitió a la Universidad de Cundinamarca sede Chía, llegando a 14 los miembros de la red.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a:t>
            </a:r>
            <a:r>
              <a:rPr lang="es-ES" sz="1800" dirty="0"/>
              <a:t>Primera Cátedra de Competitividad y Gobernanza Colaborativa en la Pontificia Universidad 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484388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Programa Cuidado Ignaciano nos invitan a participar en el Curso Taller Cultivando Con Sentido: Favorecer una experiencia de reflexión personal que permita </a:t>
            </a:r>
            <a:r>
              <a:rPr lang="es-ES" sz="1800" dirty="0" err="1"/>
              <a:t>re-conocer</a:t>
            </a:r>
            <a:r>
              <a:rPr lang="es-ES" sz="1800" dirty="0"/>
              <a:t> el Principio y Fundamento, integrando la trayectoria vital, los sueños y propósitos, puestos desde la vocación personal, al servicio.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Programa Cuidado Ignaciano nos invitan a participar en el Curso Taller de Acompañamiento Personal: Propiciar la reflexión en torno al reconocimiento personal y de los otros como base para la construcción de la comunidad de Cuidado por medio de experiencias fundamentadas en la ética del cuidado y la tradición jesuítica de la "cura </a:t>
            </a:r>
            <a:r>
              <a:rPr lang="es-ES" sz="1800" dirty="0" err="1"/>
              <a:t>personalis</a:t>
            </a:r>
            <a:r>
              <a:rPr lang="es-ES" sz="1800" dirty="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705614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el Programa Cuidado Ignaciano nos invitan a participar en el Curso Taller La Travesía de Javier: favorecer el acercamiento a la vida de San Francisco Javier y a través de ésta identificarse con la Misión, Visión y el Proyecto Educativo de la Universidad, vivenciando el espíritu javeriano en las labores cotidianas y fortaleciendo su vínculo como miembro de la Comunidad Educativa.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Hasta el viernes 7 de febrero, el vínculo: www.beneflex.com.mx/JaverianaBogota/ estará habilitado para efectuar la renovación del Plan de Beneficios Flexibles correspondiente a la vigencia 1 de marzo 2020  a 28 de Febrero 2021.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4904177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Motivación y Compromiso Estudiantil de modalidad presencial.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Centro para el Aprendizaje, la Enseñanza y la Evaluación CAE+E tiene el gusto de invitarlo a participar de la Convocatoria de ideas y proyectos de innovación educativa 2020.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566224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Mediante la Circular No. 001-2020los vicerrectores académico y administrativo regularon las Matrículas extraordinarias y el apoyo financiero para este período.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a:t>
            </a:r>
            <a:r>
              <a:rPr lang="es-ES" sz="1800" dirty="0"/>
              <a:t>Crear en la academia - Charla 1° Ciclo de vida de proyectos de creación e investigación +creación   ¡Reserva tu cupo!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008013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a:t>
            </a:r>
            <a:r>
              <a:rPr lang="es-CO" sz="1800" dirty="0" err="1"/>
              <a:t>Vicerectoría</a:t>
            </a:r>
            <a:r>
              <a:rPr lang="es-CO" sz="1800" dirty="0"/>
              <a:t> Administrativa: </a:t>
            </a:r>
            <a:r>
              <a:rPr lang="es-ES" sz="1800" dirty="0"/>
              <a:t>Invitación a Taller de Microsoft TEAMS - Clases colaborativas y no presenciales.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Asuntos Internacionales: </a:t>
            </a:r>
            <a:r>
              <a:rPr lang="es-ES" sz="1800" dirty="0"/>
              <a:t>Becas y Oportunidades de Cooperación Internacional, Javeriana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6754547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4882</TotalTime>
  <Words>864</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389</cp:revision>
  <dcterms:modified xsi:type="dcterms:W3CDTF">2020-02-08T22:10:05Z</dcterms:modified>
</cp:coreProperties>
</file>