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6" r:id="rId7"/>
    <p:sldId id="265"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9439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679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81335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61324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1869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78834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15888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7678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465, 17 de febrero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Durante los días 6 y 7 de febrero directivos de la Universidad de Guadalajara en cabeza del Vicerrector Académico, Dr. Hugo de la Rosa Peñaloza, se reunieron con el Vicerrector Académico de la Pontificia Universidad Javeriana, Ing. Luis David Prieto Martínez, con el propósito de establecer acuerdos en temas relacionados con programas de doble titulación, cooperación en materia de investigación para soluciones en el sector empresarial, trabajos de investigación, movilidad estudiantil, entre otros.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a:t>La Facultad de Ciencias Económicas y Administrativas de la Universidad Javeriana presentó en Bucaramanga la oferta académica de sus posgrados en Ciencias Contables para la región del oriente colombiano, a través de la conferencia Ley de crecimiento Económico (novedades y cambio), en el Colegio San Pedrito, el 1 de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007051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722 - Contrapartida 4840 a 4853 - Registro Contable 464.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Nos complace informar que tenemos abiertas las inscripciones hasta el 20 de marzo para el Curso Taller Cultivando con Sentido, que se llevará a cabo del 21 al 24 de abril en la casa San Claver (</a:t>
            </a:r>
            <a:r>
              <a:rPr lang="es-ES" sz="1800" dirty="0" err="1"/>
              <a:t>Santandercito</a:t>
            </a:r>
            <a:r>
              <a:rPr lang="es-ES" sz="1800" dirty="0"/>
              <a:t>, San Antonio del Tequendama, Cundinamarca).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cordial saludo de parte del Centro para el Aprendizaje, la Enseñanza y la Evaluación CAE+E. Les extendemos de forma especial la invitación para participar del Curso: Motivación y Compromiso Estudiantil de modalidad presencial.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beneficio de los padres javerianos se firmó un nuevo convenio de admisiones con el Colegio San Bartolomé La Merced.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759301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mi cordial saludo. Me complace compartir con ustedes, en archivo adjunto, la invitación y el plan de trabajo del primer módulo del Seminario de Filosofía </a:t>
            </a:r>
            <a:r>
              <a:rPr lang="es-ES" sz="1800" dirty="0" err="1"/>
              <a:t>Interfacultades</a:t>
            </a:r>
            <a:r>
              <a:rPr lang="es-ES" sz="1800" dirty="0"/>
              <a:t>, consagrado de nuevo a Los límites de lo humano.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106 -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688519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Participa en la charla sobre Seguridad vial en la 8a Feria de Movilidad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Inmediatamente antes del inicio del nuevo período de la cátedra itinerante de ética profesional Juan José Amézquita Piar se reunieron todos los profesores para afinar la programación al detalle de la cátedra.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371718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la Coordinación de Innovación Educativa del Centro para el Aprendizaje, la Enseñanza y la Evaluación CAE+E tenemos el gusto de invitarle a participar de la Convocatoria de ideas y proyectos de innovación educativa 2020, la cual tiene como propósito identificar un conjunto de ideas y experiencias con potencial de innovación educativa para abordar problemas, preguntas e inquietudes derivadas de la reflexión sobre la práctica pedagógica y asociadas a los resultados de aprendizaje y a la formación integral de los estudiantes en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toda atención, me permito informarles que del  12 al 15  de Febrero del año en curso, nuestro Decano de Facultad  estará fuera de la Universidad, realizando una visita institucional en la Universidad de Santa Clara en California.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150078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 1 “Decídete a innovar".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Rector: </a:t>
            </a:r>
            <a:r>
              <a:rPr lang="es-ES" sz="1800" dirty="0"/>
              <a:t>Invitación lanzamiento del Doctorado en Economía, febrero 26.</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8543626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de la Pontificia Universidad Javeriana invita a la convocatoria del programa Jóvenes Investigadores.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Queremos invitarte a la Charla de Movilidad Nacional, donde podrás enterarte de todo lo que necesitas para poder hacer un intercambio en 2020-30.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960758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Invitación del Rector Concierto </a:t>
            </a:r>
            <a:r>
              <a:rPr lang="es-ES" sz="1800" dirty="0" err="1"/>
              <a:t>Fantastique</a:t>
            </a:r>
            <a:r>
              <a:rPr lang="es-ES" sz="1800" dirty="0"/>
              <a:t> 90 años Pontificia Universidad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Así como cada cuatro años se enciende el símbolo de los juegos olímpicos y hace un recorrido desde Grecia hasta llegar al país anfitrión de las justas más importantes del deporte mundial, este 10 de febrero se encendió la llama olímpica de la Javeriana con un recorrido por el campus anunciando la inauguración de la XXVIII Olimpiada Javeriana el 21 de febrero a las 12:00 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9962739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4908</TotalTime>
  <Words>717</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393</cp:revision>
  <dcterms:modified xsi:type="dcterms:W3CDTF">2020-02-15T22:10:27Z</dcterms:modified>
</cp:coreProperties>
</file>