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1" r:id="rId3"/>
    <p:sldId id="262" r:id="rId4"/>
    <p:sldId id="263" r:id="rId5"/>
    <p:sldId id="264" r:id="rId6"/>
    <p:sldId id="265" r:id="rId7"/>
    <p:sldId id="266" r:id="rId8"/>
    <p:sldId id="267" r:id="rId9"/>
    <p:sldId id="268" r:id="rId10"/>
    <p:sldId id="269"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23/02/2020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804418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012994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679651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506468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345316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688614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149759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030015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23/02/2020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23/02/2020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23/02/2020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23/02/2020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23/02/2020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23/02/2020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23/02/2020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23/02/2020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23/02/2020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23/02/2020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23/02/2020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23/02/2020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466, 24 de febrero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padre Luis Felipe Gómez, S.J. fue nombrado por tres años más como Rector de la Pontificia Universidad Javeriana en la Seccional Cali.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a:t>Papa Francisco aprueba el martirio para beatificación de Rutilio Grande y sus compañeros laicos.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633007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gran satisfacción de los participantes se celebró el 14 de febrero pasado el día del Contador Público Javeriano.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Circularon Novitas 723 - Contrapartida 4854 a 4867 - Registro Contable 465.</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Oficina de Activos Fijos ha iniciado un nuevo procedimiento para garantizar mejoras en el control y la custodia de los activos fijos a cargo del personal de la Universidad. Este procedimiento busca que el empleado gestione su propio inventario de activos a cargo y mantener una mejor comunicación entre los funcionarios y nuestra Oficina.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Programa de Inclusión y Diversidad del Centro de Fomento de la Identidad y Construcción de la Comunidad de la Vicerrectoría del Medio Universitario los invita al Conversatorio: ¿Suficientemente negro?</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6974569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recalcó el reglamento del profesorado aprobado por el </a:t>
            </a:r>
            <a:r>
              <a:rPr lang="es-ES" sz="1800" dirty="0"/>
              <a:t>Acuerdo 690 del Consejo Directivo Universitario del 12 de diciembre de 2019.</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Gómez habló en el Instituto Colombiano de Derecho </a:t>
            </a:r>
            <a:r>
              <a:rPr lang="es-CO" sz="1800" dirty="0" err="1"/>
              <a:t>Tyributario</a:t>
            </a:r>
            <a:r>
              <a:rPr lang="es-CO" sz="1800" dirty="0"/>
              <a:t> sobre la </a:t>
            </a:r>
            <a:r>
              <a:rPr lang="es-ES" sz="1800" dirty="0"/>
              <a:t>“Reforma de la Contaduría Pública y Revisoría Fiscal”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0506278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¿Ha pensado en cuántas emociones ha sentido en una sola clase? Enseñar es una gran labor que está atravesada por diversas sensaciones y emociones, tales como el cansancio, el malestar y las alegrías. Poder reflexionar sobre esto le permitirá explorar y mejorar sus prácticas pedagógicas. Por esto, lo invitamos a este espacio de conversación en torno a las emociones que se dan en el proceso de enseñanza y cómo se pueden convertir en recursos para potenciar el aprendizaje de los estudiantes.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Queremos hacerte extensiva la invitación que nos hace RUAH, una de las CVX (Comunidad de Vida Cristiana) de la Universidad, para este espacio de oración al estilo ignaciano, que tiene como objetivo acercarse, conocer y aprender a orar a la manera ignaciana. Será un espacio abierto para toda la Comunidad Educativa Javeriana en el que cada 15 días se abordaran diferentes oraciones y maneras de orar.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6164601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Por indicación de nuestro  Director – Prof. Braulio Rodríguez, me permito informarles que la Oficina de Seguridad y Salud en el Trabajo está adelantando la aplicación de la Batería de Riesgo Psicosocial en toda la Universidad en el marco de obligatoriedad dispuesto en las resoluciones 2646 de 2008 y la resolución 2404 del 2019 que establecen los lineamientos y responsabilidades para la identificación, evaluación, prevención, intervención y monitoreo permanente de la exposición a factores de riesgo psicosocial en el trabajo.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Como parte de este mensaje, les hago llegar la edición No. 15 de nuestra Revista Digital, a través de la cual el equipo de trabajo de la Vicerrectoría Académica quiere compartir con todos ustedes algunas de las acciones y proyectos que sus diferentes unidades vienen desarrollando en el marco de tres apuestas estratégicas: el desarrollo del cuerpo profesoral, el desarrollo estudiantil y el desarrollo de la oferta académica. A través de ellas y la respectiva articulación con las unidades académicas y de gobierno general, aportamos a la realización  de la Misión y del Proyecto Educativo Javeriano.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4193763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la </a:t>
            </a:r>
            <a:r>
              <a:rPr lang="es-ES" sz="1800" dirty="0"/>
              <a:t>Revista informativa Edición No. 15 Vicerrectoría Académica,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a:t>
            </a:r>
            <a:r>
              <a:rPr lang="es-ES" sz="1800" dirty="0"/>
              <a:t>Te invitamos a participar del Taller de máscaras carnavaleras, ¡inscripciones abiertas!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460498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cordial saludo de parte del Centro para el Aprendizaje, la Enseñanza y la Evaluación CAE+E. Les extendemos de forma especial la invitación para participar del Curso: Instrumentos de </a:t>
            </a:r>
            <a:r>
              <a:rPr lang="es-ES" sz="1800" dirty="0" err="1"/>
              <a:t>Evalución</a:t>
            </a:r>
            <a:r>
              <a:rPr lang="es-ES" sz="1800" dirty="0"/>
              <a:t> Educativa: analíticos de modalidad presencial.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Esta es una invitación muy especial. Porque reír es de las mejores formas de celebrar... queremos ver una sonrisa en tu cara. Disfruta de este Stand up </a:t>
            </a:r>
            <a:r>
              <a:rPr lang="es-ES" sz="1800" dirty="0" err="1"/>
              <a:t>comedy</a:t>
            </a:r>
            <a:r>
              <a:rPr lang="es-ES" sz="1800" dirty="0"/>
              <a:t> con Jonathan Gato (</a:t>
            </a:r>
            <a:r>
              <a:rPr lang="es-ES" sz="1800" dirty="0" err="1"/>
              <a:t>Comedy</a:t>
            </a:r>
            <a:r>
              <a:rPr lang="es-ES" sz="1800" dirty="0"/>
              <a:t> Central) que nos invita a reflexionar sobre cómo cuidarnos en situaciones de la vida universitaria que nos pueden llevar a consumos problemáticos.</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4821272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Instituto de Estudios Sociales y Culturales Pensar de la Pontificia Universidad Javeriana invita a la convocatoria del programa Jóvenes Investigadores 2020-1.</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Consejo de Regentes, autoridad colegiada de la Regencia de la Pontificia Universidad Javeriana, en su primera reunión de este año 2020 que se realizó el 21 de febrero en las instalaciones de la Universidad, finalizó su encuentro con la visita y recorrido por el nuevo edificio de investigación y laboratorios de la Facultad de Ingeniería, al cual describieron como una plataforma de aprendizaje, incluyente y un gran laboratorio.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9392960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4950</TotalTime>
  <Words>829</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400</cp:revision>
  <dcterms:modified xsi:type="dcterms:W3CDTF">2020-02-23T16:24:43Z</dcterms:modified>
</cp:coreProperties>
</file>