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61" r:id="rId3"/>
    <p:sldId id="262" r:id="rId4"/>
    <p:sldId id="264" r:id="rId5"/>
    <p:sldId id="263" r:id="rId6"/>
    <p:sldId id="265" r:id="rId7"/>
    <p:sldId id="266" r:id="rId8"/>
    <p:sldId id="267" r:id="rId9"/>
    <p:sldId id="268" r:id="rId10"/>
    <p:sldId id="269" r:id="rId11"/>
    <p:sldId id="270" r:id="rId12"/>
    <p:sldId id="271" r:id="rId13"/>
    <p:sldId id="272" r:id="rId14"/>
    <p:sldId id="273" r:id="rId15"/>
  </p:sldIdLst>
  <p:sldSz cx="9144000" cy="6858000" type="screen4x3"/>
  <p:notesSz cx="6858000" cy="9144000"/>
  <p:custDataLst>
    <p:tags r:id="rId17"/>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4884" autoAdjust="0"/>
  </p:normalViewPr>
  <p:slideViewPr>
    <p:cSldViewPr snapToGrid="0">
      <p:cViewPr varScale="1">
        <p:scale>
          <a:sx n="109" d="100"/>
          <a:sy n="109" d="100"/>
        </p:scale>
        <p:origin x="1680"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28/02/2020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6159592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40446234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4115475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6435785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576040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187233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5979102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5126907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7221829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7398843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983668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255268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28/02/2020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28/02/2020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28/02/2020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28/02/2020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28/02/2020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28/02/2020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28/02/2020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28/02/2020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28/02/2020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28/02/2020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28/02/2020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28/02/2020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a:t>
            </a:r>
            <a:r>
              <a:rPr lang="es-CO" dirty="0" smtClean="0"/>
              <a:t>467, 2 </a:t>
            </a:r>
            <a:r>
              <a:rPr lang="es-CO" dirty="0"/>
              <a:t>de </a:t>
            </a:r>
            <a:r>
              <a:rPr lang="es-CO" dirty="0" smtClean="0"/>
              <a:t>marzo </a:t>
            </a:r>
            <a:r>
              <a:rPr lang="es-CO" dirty="0"/>
              <a:t>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Nos invitaron </a:t>
            </a:r>
            <a:r>
              <a:rPr lang="es-CO" sz="1800" dirty="0"/>
              <a:t>al curso </a:t>
            </a:r>
            <a:r>
              <a:rPr lang="es-CO" sz="1800" dirty="0" smtClean="0"/>
              <a:t>Primeros Auxilios Emocionales Para Profesores Y Administrativos el cual busca brindar </a:t>
            </a:r>
            <a:r>
              <a:rPr lang="es-CO" sz="1800" dirty="0"/>
              <a:t>herramientas de apoyo frente a la comprensión y manejo de situaciones emocionales difíciles por las que pueda atravesar cualquier persona.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Nos invitaron al  IV Foro Mujeres Liderando  América Latina /  Marzo 11 de </a:t>
            </a:r>
            <a:r>
              <a:rPr lang="es-CO" sz="1800" dirty="0" smtClean="0"/>
              <a:t>2020.</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5251170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¡Conoce nuestra nueva carta del restaurante El Italiano!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próximo martes 3 de marzo nos visitará el profesor </a:t>
            </a:r>
            <a:r>
              <a:rPr lang="es-CO" sz="1800" dirty="0" err="1"/>
              <a:t>Arslan</a:t>
            </a:r>
            <a:r>
              <a:rPr lang="es-CO" sz="1800" dirty="0"/>
              <a:t> Muhammad de KIMEP </a:t>
            </a:r>
            <a:r>
              <a:rPr lang="es-CO" sz="1800" dirty="0" err="1"/>
              <a:t>University</a:t>
            </a:r>
            <a:r>
              <a:rPr lang="es-CO" sz="1800" dirty="0"/>
              <a:t>, Almaty, </a:t>
            </a:r>
            <a:r>
              <a:rPr lang="es-CO" sz="1800" dirty="0" err="1"/>
              <a:t>Kazakhstan</a:t>
            </a:r>
            <a:r>
              <a:rPr lang="es-CO" sz="1800" dirty="0" smtClean="0"/>
              <a: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1589543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anunció </a:t>
            </a:r>
            <a:r>
              <a:rPr lang="es-CO" sz="1800" dirty="0" smtClean="0"/>
              <a:t>la primera </a:t>
            </a:r>
            <a:r>
              <a:rPr lang="es-CO" sz="1800" dirty="0"/>
              <a:t>Feria de Emprendedores </a:t>
            </a:r>
            <a:r>
              <a:rPr lang="es-CO" sz="1800" dirty="0" smtClean="0"/>
              <a:t>Javerianos.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Ángela Viviana Sánchez </a:t>
            </a:r>
            <a:r>
              <a:rPr lang="es-CO" sz="1800" dirty="0" err="1"/>
              <a:t>Paipilla</a:t>
            </a:r>
            <a:r>
              <a:rPr lang="es-CO" sz="1800" dirty="0"/>
              <a:t>, actual asistente de la Vicerrectoría Administrativa, fue nombrada por el Rector de la Universidad, P. Jorge Humberto Peláez P., S.J., jefe de la Oficina de Protocolo de la Universidad Javeriana. Cargo que asume a partir del 2 de marzo de 2020.</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4274357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Daniel Eduardo García Suárez, fue nombrado por el Rector de la Javeriana, P. Jorge Humberto Peláez Piedrahita, S.J., como nuevo jefe de la Oficina para el Fomento de la Responsabilidad Social Universitaria, a partir del 1 de marzo de 2020</a:t>
            </a:r>
            <a:r>
              <a:rPr lang="es-CO" sz="1800" dirty="0" smtClean="0"/>
              <a:t>.</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el fin de proporcionar un espacio para la transferencia y apropiación social de conocimiento y el uso de tecnologías para la transformación social y la generación de valor en la economía del país, se llevará a cabo el lanzamiento del Centro Javeriano de Emprendimiento -CJE- del 25 al 27 de febrero en la Pontificia Universidad Javeriana.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7680344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la celebración de los 90 años del restablecimiento de la Universidad y de la realización de los Juegos Olímpicos en Tokio, la llama olímpica regresó al Centro Javeriano de Formación Deportiva para dar inicio a las competencias de la XXVIII Olimpiada Javeriana en la ceremonia de Inauguración celebrada el 21 de febrero a las 12:00 m</a:t>
            </a:r>
            <a:r>
              <a:rPr lang="es-CO" sz="1800" dirty="0" smtClean="0"/>
              <a:t>.</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 partir del 16 de marzo de 2020, Johanna Burbano Valente, actual directora de posgrados de la Facultad de Psicología, asumirá como Decana de la Facultad por un período de tres años, de acuerdo con el nombramiento hecho por el Rector de la Javeriana, P. Jorge Humberto Peláez Piedrahita, S.J</a:t>
            </a:r>
            <a:r>
              <a:rPr lang="es-CO" sz="1800" dirty="0" smtClean="0"/>
              <a: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9382965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724 - Contrapartida 4868 a 4888 - Registro Contable </a:t>
            </a:r>
            <a:r>
              <a:rPr lang="es-CO" sz="1800" dirty="0" smtClean="0"/>
              <a:t>466.</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El Grupo de estudios en aseguramiento de información –GEAI- inició su reflexión sobre el Marco integrado de control interno preparado por COSO.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El Centro de estudios en derecho contable –CEDC- continuó su reflexión sobre la sección de pagos en acciones de la norma de contabilidad para Pymes.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Consultorio Contable Javeriano recibió por parte de la Subdirección de Gestión de Asistencia al Cliente y el equipo de Cultura de la Contribución de la DIAN, el doble reconocimiento a la gestión desarrollada en los Núcleos de Apoyo Contable y Fiscal (NAF), en los años 2018 y 2019.</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3067256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a:t>
            </a:r>
            <a:r>
              <a:rPr lang="es-CO" sz="1800" dirty="0" smtClean="0"/>
              <a:t>una Invitación </a:t>
            </a:r>
            <a:r>
              <a:rPr lang="es-CO" sz="1800" dirty="0"/>
              <a:t>del Rector </a:t>
            </a:r>
            <a:r>
              <a:rPr lang="es-CO" sz="1800" dirty="0" smtClean="0"/>
              <a:t>al Concierto </a:t>
            </a:r>
            <a:r>
              <a:rPr lang="es-CO" sz="1800" dirty="0" err="1"/>
              <a:t>Fantastique</a:t>
            </a:r>
            <a:r>
              <a:rPr lang="es-CO" sz="1800" dirty="0"/>
              <a:t> </a:t>
            </a:r>
            <a:r>
              <a:rPr lang="es-CO" sz="1800" dirty="0" smtClean="0"/>
              <a:t>con ocasión de los 90 </a:t>
            </a:r>
            <a:r>
              <a:rPr lang="es-CO" sz="1800" dirty="0"/>
              <a:t>años </a:t>
            </a:r>
            <a:r>
              <a:rPr lang="es-CO" sz="1800" dirty="0" smtClean="0"/>
              <a:t>de la Pontificia </a:t>
            </a:r>
            <a:r>
              <a:rPr lang="es-CO" sz="1800" dirty="0"/>
              <a:t>Universidad </a:t>
            </a:r>
            <a:r>
              <a:rPr lang="es-CO" sz="1800" dirty="0" smtClean="0"/>
              <a:t>Javeriana.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El miércoles </a:t>
            </a:r>
            <a:r>
              <a:rPr lang="es-CO" sz="1800" dirty="0"/>
              <a:t>26 de febrero </a:t>
            </a:r>
            <a:r>
              <a:rPr lang="es-CO" sz="1800" dirty="0" smtClean="0"/>
              <a:t>se realizó </a:t>
            </a:r>
            <a:r>
              <a:rPr lang="es-CO" sz="1800" dirty="0"/>
              <a:t>el lanzamiento del Doctorado en </a:t>
            </a:r>
            <a:r>
              <a:rPr lang="es-CO" sz="1800" dirty="0" smtClean="0"/>
              <a:t>Economía.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93951180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Un cordial saludo. La Coordinación de Innovación Educativa del Centro para el Aprendizaje, la Enseñanza y la Evaluación CAE+E, tiene el gusto de invitarle a participar del Círculo de innovación N. 1 “Decídete a innovar" sesión 2.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Se realizó la </a:t>
            </a:r>
            <a:r>
              <a:rPr lang="es-CO" sz="1800" dirty="0"/>
              <a:t>aplicación de la batería de riesgo </a:t>
            </a:r>
            <a:r>
              <a:rPr lang="es-CO" sz="1800" dirty="0" smtClean="0"/>
              <a:t>psicosocial.</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4606838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En el área de ciencias contables el 26 de febrero se llevó a cabo la celebración de los cumpleaños de enero </a:t>
            </a:r>
            <a:r>
              <a:rPr lang="es-CO" sz="1800" dirty="0"/>
              <a:t>y </a:t>
            </a:r>
            <a:r>
              <a:rPr lang="es-CO" sz="1800" dirty="0" smtClean="0"/>
              <a:t>febrero.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Tal vez se haya preguntado: ¿Mis estudiantes se motivan en mi clase? ¿Qué tanto favorece mi estilo de enseñanza el aprendizaje de mis estudiantes? ¿Acaso hay “fórmulas” que garanticen ser un buen profesor</a:t>
            </a:r>
            <a:r>
              <a:rPr lang="es-CO" sz="1800" dirty="0" smtClean="0"/>
              <a:t>? Si </a:t>
            </a:r>
            <a:r>
              <a:rPr lang="es-CO" sz="1800" dirty="0"/>
              <a:t>tiene preguntas como estas, lo invitamos a nuestro Ciclo de Apoyo a la </a:t>
            </a:r>
            <a:r>
              <a:rPr lang="es-CO" sz="1800" dirty="0" smtClean="0"/>
              <a:t>Enseñanza.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46517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Invitación DTI: seminario de MATLAB - Análisis y visualización de </a:t>
            </a:r>
            <a:r>
              <a:rPr lang="es-CO" sz="1800" dirty="0" smtClean="0"/>
              <a:t>datos.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¡Conoce nuestra nueva carta de La Central!</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1183780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Se reunieron los profesores investigadores de la Red para la formación en revisoría fiscal.</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Pensar de la Pontificia Universidad Javeriana y el Proyecto de Investigación financiado por el </a:t>
            </a:r>
            <a:r>
              <a:rPr lang="es-CO" sz="1800" dirty="0" err="1"/>
              <a:t>Arts</a:t>
            </a:r>
            <a:r>
              <a:rPr lang="es-CO" sz="1800" dirty="0"/>
              <a:t> and </a:t>
            </a:r>
            <a:r>
              <a:rPr lang="es-CO" sz="1800" dirty="0" err="1"/>
              <a:t>Humanities</a:t>
            </a:r>
            <a:r>
              <a:rPr lang="es-CO" sz="1800" dirty="0"/>
              <a:t> </a:t>
            </a:r>
            <a:r>
              <a:rPr lang="es-CO" sz="1800" dirty="0" err="1"/>
              <a:t>Research</a:t>
            </a:r>
            <a:r>
              <a:rPr lang="es-CO" sz="1800" dirty="0"/>
              <a:t> Council en el Reino Unido (AHRC) Reparaciones, Responsabilidad y Victimización en Sociedades en Transición, tienen el gusto de invitarle al lanzamiento del informe Más allá del silencio y el estigma: Reparaciones con perspectiva de género para víctimas de violencia sexual en programas domésticos de </a:t>
            </a:r>
            <a:r>
              <a:rPr lang="es-CO" sz="1800" dirty="0" smtClean="0"/>
              <a:t>reparación.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6415861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Te invitamos a GUARURA un concierto donde el Llano se escucha a través del talento femenino. ¡No te lo pierdas!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Circuló el Boletín VRI No. 107 - Convocatorias internas de la Vicerrectoría de </a:t>
            </a:r>
            <a:r>
              <a:rPr lang="es-CO" sz="1800" dirty="0" smtClean="0"/>
              <a:t>Investigación.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3673492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4983</TotalTime>
  <Words>844</Words>
  <Application>Microsoft Office PowerPoint</Application>
  <PresentationFormat>Presentación en pantalla (4:3)</PresentationFormat>
  <Paragraphs>56</Paragraphs>
  <Slides>14</Slides>
  <Notes>14</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406</cp:revision>
  <dcterms:modified xsi:type="dcterms:W3CDTF">2020-02-28T14:19:42Z</dcterms:modified>
</cp:coreProperties>
</file>