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933" autoAdjust="0"/>
  </p:normalViewPr>
  <p:slideViewPr>
    <p:cSldViewPr snapToGrid="0">
      <p:cViewPr varScale="1">
        <p:scale>
          <a:sx n="85" d="100"/>
          <a:sy n="85" d="100"/>
        </p:scale>
        <p:origin x="156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8/03/2020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915586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36060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46027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837565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0758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63154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42240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97653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41321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02310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8/03/2020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8/03/2020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8/03/2020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8/03/2020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8/03/2020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8/03/2020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8/03/2020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8/03/2020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8/03/2020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8/03/2020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8/03/2020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8/03/2020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468, 9 de marzo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CIRCULAR No.03-2020 Promulgación de la Directriz del Marco para la Valoración de la Trayectoria Académica –MVTA.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 acuerdo con el boletín informativo de la Clasificación Mundial por área de temáticas (</a:t>
            </a:r>
            <a:r>
              <a:rPr lang="es-ES" sz="1800" dirty="0" err="1"/>
              <a:t>by</a:t>
            </a:r>
            <a:r>
              <a:rPr lang="es-ES" sz="1800" dirty="0"/>
              <a:t> </a:t>
            </a:r>
            <a:r>
              <a:rPr lang="es-ES" sz="1800" dirty="0" err="1"/>
              <a:t>subject</a:t>
            </a:r>
            <a:r>
              <a:rPr lang="es-ES" sz="1800" dirty="0"/>
              <a:t>) llevado a cabo por </a:t>
            </a:r>
            <a:r>
              <a:rPr lang="es-ES" sz="1800" dirty="0" err="1"/>
              <a:t>Quacquarelli</a:t>
            </a:r>
            <a:r>
              <a:rPr lang="es-ES" sz="1800" dirty="0"/>
              <a:t> Symonds Ltd. (QS), se puede observar que entre las mejores 150 Universidades del mundo, la Universidad Javeriana clasifica en las siguientes áreas temáticas específicas: Teología &amp; Ciencias Religiosas (1ª en Colombia), Leyes &amp; Derecho (2ª en Colombia), Lenguas Modernas (3ª en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1876268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Ministra de Educación, María Victoria Angulo González, y el viceministro, Luis Fernando Pérez </a:t>
            </a:r>
            <a:r>
              <a:rPr lang="es-ES" sz="1800" dirty="0" err="1"/>
              <a:t>Pérez</a:t>
            </a:r>
            <a:r>
              <a:rPr lang="es-ES" sz="1800" dirty="0"/>
              <a:t>, fueron recibidos el 27 de febrero por las autoridades de la Universidad Javeriana para presentarles las nuevas instalaciones del edificio de laboratorios e investigación de Ingeniería. El Ministerio de Educación y Findeter apoyaron la construcción de este edificio que hoy es ejemplo para Latinoamérica.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Pontificia Universidad Javeriana está entre las mejores empresas del país con responsabilidad y gobierno corporativo, según el reciente estudio de Merco 2019</a:t>
            </a:r>
            <a:r>
              <a:rPr lang="es-CO" sz="1800" dirty="0"/>
              <a:t>.</a:t>
            </a:r>
            <a:endParaRPr lang="es-E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945108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 una majestuosa presentación que unió en un mismo escenario a la Orquesta Sinfónica de la Javeriana, al Coro de Cámara y de la Carrera de Estudios Musicales, a estudiantes de Artes Escénicas de la Facultad de Artes y a los jóvenes sinfonistas de Mosela (</a:t>
            </a:r>
            <a:r>
              <a:rPr lang="es-ES" sz="1800" dirty="0" err="1"/>
              <a:t>Jeunes</a:t>
            </a:r>
            <a:r>
              <a:rPr lang="es-ES" sz="1800" dirty="0"/>
              <a:t> </a:t>
            </a:r>
            <a:r>
              <a:rPr lang="es-ES" sz="1800" dirty="0" err="1"/>
              <a:t>Symphonistes</a:t>
            </a:r>
            <a:r>
              <a:rPr lang="es-ES" sz="1800" dirty="0"/>
              <a:t> </a:t>
            </a:r>
            <a:r>
              <a:rPr lang="es-ES" sz="1800" dirty="0" err="1"/>
              <a:t>Mosellans</a:t>
            </a:r>
            <a:r>
              <a:rPr lang="es-ES" sz="1800" dirty="0"/>
              <a:t>), inició la celebración de los 90 años del restablecimiento de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Proceso de Formación '</a:t>
            </a:r>
            <a:r>
              <a:rPr lang="es-ES" sz="1800" dirty="0" err="1"/>
              <a:t>Ahimsa</a:t>
            </a:r>
            <a:r>
              <a:rPr lang="es-ES" sz="1800" dirty="0"/>
              <a:t>, para constructores de paz en la cotidianidad', contó con la visita y el aporte académico del vicerrector del Medio Universitario, P. Luis Guillermo Sarasa, S.J. Este proceso de formación que va desde el 22 de febrero hasta el 23 de mayo cuenta, en su 7a cohorte, con 27 participantes y 6 facilitadores entre los que </a:t>
            </a:r>
            <a:r>
              <a:rPr lang="es-ES" sz="1800" dirty="0" err="1"/>
              <a:t>que</a:t>
            </a:r>
            <a:r>
              <a:rPr lang="es-ES" sz="1800" dirty="0"/>
              <a:t> se encuentran estudiantes de diversas carreras, administrativos, docentes y jóvenes de la Red Juvenil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052986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7254 - Contrapartida 4889 a 4903 - Registro Contable 467.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cordial saludo de parte del Centro para el Aprendizaje, la Enseñanza y la Evaluación CAE+E. Les extendemos de forma especial la invitación para participar del Curso: Estrategias de Enseñanza de modalidad semi presencial.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Universidad Externado de Colombia se reunieron los directores de la Red para la formación en revisoría fiscal y revisaron el avance de sus estrategias.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Pensar de la Pontificia Universidad Javeriana y el Proyecto de Investigación financiado por el </a:t>
            </a:r>
            <a:r>
              <a:rPr lang="es-ES" sz="1800" dirty="0" err="1"/>
              <a:t>Arts</a:t>
            </a:r>
            <a:r>
              <a:rPr lang="es-ES" sz="1800" dirty="0"/>
              <a:t> and </a:t>
            </a:r>
            <a:r>
              <a:rPr lang="es-ES" sz="1800" dirty="0" err="1"/>
              <a:t>Humanities</a:t>
            </a:r>
            <a:r>
              <a:rPr lang="es-ES" sz="1800" dirty="0"/>
              <a:t> </a:t>
            </a:r>
            <a:r>
              <a:rPr lang="es-ES" sz="1800" dirty="0" err="1"/>
              <a:t>Research</a:t>
            </a:r>
            <a:r>
              <a:rPr lang="es-ES" sz="1800" dirty="0"/>
              <a:t> Council en el Reino Unido (AHRC) Reparaciones, Responsabilidad y Victimización en Sociedades en Transición, tienen el gusto de invitarle al lanzamiento del informe Más allá del silencio y el estigma: Reparaciones con perspectiva de género para víctimas de violencia sexual en programas domésticos de reparación.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997895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Cátedra itinerante de ética profesional Juan José Amézquita Piar se desarrollo en instalaciones de la Universidad Externado de Colombia donde se expuso la estructura general del Código de ética profesional.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Dirección de Innovación de la Vicerrectoría de Investigación los invita a participar en la Convocatoria Validación de Pruebas de Concepto 2020 en su primera versión, la cual tiene como objetivo financiar proyectos encaminados a desarrollar actividades que aborden pruebas o adecuaciones posteriores sobre conocimientos o tecnologías derivadas de resultados de investigación, que permitan validar y evaluar la factibilidad de transferencia de los mismos y que brinden información útil para la toma de decisiones futuras relacionadas con su protección, transferencia y comercialización.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50510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este año al área de ciencias contables se asignó un presupuesto de $15.794.638,88 para adquirir material bibliográfico.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Por segundo año consecutivo Investigar PUJ (Sistema de Administración de Proyectos de Investigación) se encuentra disponible para que ustedes presenten sus proyectos a algunas de las convocatorias internas.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978971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invitamos a la I Feria de Emprendedores Javerianos, ¡Javeriano apoya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cordial saludo de parte del Centro para el Aprendizaje, la Enseñanza y la Evaluación CAE+E. De forma especial les recordamos la invitación para participar del Curso: Motivación y Compromiso Estudiantil de modalidad presencial.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707151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pasado martes 3 de marzo nos visitó el profesor </a:t>
            </a:r>
            <a:r>
              <a:rPr lang="es-ES" sz="1800" dirty="0" err="1"/>
              <a:t>Arslan</a:t>
            </a:r>
            <a:r>
              <a:rPr lang="es-ES" sz="1800" dirty="0"/>
              <a:t> Muhammad de KIMEP </a:t>
            </a:r>
            <a:r>
              <a:rPr lang="es-ES" sz="1800" dirty="0" err="1"/>
              <a:t>University</a:t>
            </a:r>
            <a:r>
              <a:rPr lang="es-ES" sz="1800" dirty="0"/>
              <a:t>, Almaty, </a:t>
            </a:r>
            <a:r>
              <a:rPr lang="es-ES" sz="1800" dirty="0" err="1"/>
              <a:t>Kazakhstan</a:t>
            </a:r>
            <a:r>
              <a:rPr lang="es-ES" sz="1800" dirty="0"/>
              <a:t>, quien pronunció la conferencia: </a:t>
            </a:r>
            <a:r>
              <a:rPr lang="es-ES" sz="1800" dirty="0" err="1"/>
              <a:t>Corporate</a:t>
            </a:r>
            <a:r>
              <a:rPr lang="es-ES" sz="1800" dirty="0"/>
              <a:t> </a:t>
            </a:r>
            <a:r>
              <a:rPr lang="es-ES" sz="1800" dirty="0" err="1"/>
              <a:t>Governance</a:t>
            </a:r>
            <a:r>
              <a:rPr lang="es-ES" sz="1800" dirty="0"/>
              <a:t> and </a:t>
            </a:r>
            <a:r>
              <a:rPr lang="es-ES" sz="1800" dirty="0" err="1"/>
              <a:t>Institutional</a:t>
            </a:r>
            <a:r>
              <a:rPr lang="es-ES" sz="1800" dirty="0"/>
              <a:t> </a:t>
            </a:r>
            <a:r>
              <a:rPr lang="es-ES" sz="1800" dirty="0" err="1"/>
              <a:t>Determinants</a:t>
            </a:r>
            <a:r>
              <a:rPr lang="es-ES"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Invitación DTI: Taller de Microsoft TEAMS - Clases colaborativas y no presenciales.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486489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la Dirección de Comunicaciones de la Universidad, queremos contarles que la revista institucional Hoy en la Javeriana inició este año 2020 con una nueva sección dedicada a la innovación.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No. 2 “Laboratorio de ideación en innovación educativa".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5758323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Les invitamos al evento ¿Qué entendemos por cuidado desde la academia, el activismo y la política pública?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Hora del cuento en la Biblioteca General // Sábado 14 de marzo.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182759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5025</TotalTime>
  <Words>907</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413</cp:revision>
  <dcterms:modified xsi:type="dcterms:W3CDTF">2020-03-08T15:51:46Z</dcterms:modified>
</cp:coreProperties>
</file>