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1" r:id="rId3"/>
    <p:sldId id="262" r:id="rId4"/>
    <p:sldId id="263" r:id="rId5"/>
    <p:sldId id="264" r:id="rId6"/>
    <p:sldId id="265" r:id="rId7"/>
    <p:sldId id="266" r:id="rId8"/>
    <p:sldId id="267" r:id="rId9"/>
    <p:sldId id="268"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8" autoAdjust="0"/>
    <p:restoredTop sz="94933" autoAdjust="0"/>
  </p:normalViewPr>
  <p:slideViewPr>
    <p:cSldViewPr snapToGrid="0">
      <p:cViewPr varScale="1">
        <p:scale>
          <a:sx n="85" d="100"/>
          <a:sy n="85" d="100"/>
        </p:scale>
        <p:origin x="156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15/03/2020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11171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69304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811819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05036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504054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077017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96835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15/03/2020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15/03/2020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15/03/2020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15/03/2020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15/03/2020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15/03/2020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15/03/2020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15/03/2020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15/03/2020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15/03/2020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15/03/2020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15/03/2020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469, 16 de marzo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Novitas 726 - Contrapartida 4904 a 4917 - Registro Contable 468.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cordial saludo de parte del Centro para el Aprendizaje, la Enseñanza y la Evaluación CAE+E. Nos permitimos recordarles la invitación para participar del Curso: Estrategias de Enseñanza de modalidad </a:t>
            </a:r>
            <a:r>
              <a:rPr lang="es-ES" sz="1800" dirty="0" err="1"/>
              <a:t>semi-presencial</a:t>
            </a:r>
            <a:r>
              <a:rPr lang="es-ES"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Crear en la academia - Charla 2° Formulación de problemas en investigación +creación  ¡Reserva tu cupo!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Ven y conoce cómo aplicar al programa de Guardaparques voluntarios de Parques Nacionales Naturales. Programa abierto a ciudadanos nacionales y extranjeros.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0971387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pasado 19 de febrero fue promulgado y publicado en el sitio web de la Vicerrectoría Académica, la circular No. 2 del presente año en relación con la Asignación de Cupos para Semestre Sabático, en el año comprendido entre el mes de julio del año 2020 y el mes de junio del año 2021.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Nueva publicación: Memorias VI Encuentro Nacional de Profesores de Contaduría Pública.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381971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Sobre la ética en particular versó la 5ª. Sesión de la Cátedra itinerante de ética profesional Juan José Amézquita Piar, la cual se realizó en la Corporación Universitaria Republicana.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Un cordial saludo. La Coordinación de Innovación Educativa del Centro para el Aprendizaje, la Enseñanza y la Evaluación CAE+E, se permite recordarle la invitación a participar del Círculo de innovación No. 2 “Laboratorio de ideación en innovación educativa".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9622263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Invitación a donar al programa de becas para estudiantes con dificultades económicas.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se lanzaron los libros </a:t>
            </a:r>
            <a:r>
              <a:rPr lang="es-ES" sz="1800" dirty="0"/>
              <a:t>NIIF para Comunidades Religiosas y Obras Apostólicas. Estrategias de aplicación y Finanzas para la formación del contador público. Un enfoque analítico-práctico.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8233163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 ¡Ya llegó el nuevo servicio de movilidad eléctrica a la Universidad! Bicicletas eléctricas.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¡Conoce nuestro boletín de marzo de la oficina de Servicios Generales!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616713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de Oportunidades de Cooperación Internacional, Javeriana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Rector solicitó </a:t>
            </a:r>
            <a:r>
              <a:rPr lang="es-ES" sz="1800" dirty="0"/>
              <a:t>2 Preparar con sus estudiantes las estrategias que se seguirán para mantener activas las actividades de docencia. Esto implica definir los canales de comunicación (correo electrónico, mensajería instantánea), la plataforma que se empleará (Blackboard, sesión en </a:t>
            </a:r>
            <a:r>
              <a:rPr lang="es-ES" sz="1800" dirty="0" err="1"/>
              <a:t>Collaborate</a:t>
            </a:r>
            <a:r>
              <a:rPr lang="es-ES" sz="1800" dirty="0"/>
              <a:t>, TEAMS) y los momentos de comunicación sincrónica y asincrónica.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0843036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el marco del mes de la mujer, el Comité Internacional de la Cruz Roja y la Biblioteca General exhiben la exposición Las Cristinas del conflicto, obra de Paulina Mahecha constituida por 15 muñecas que simbolizan las historias de mujeres y familias de Meta y Guaviare que han sufrido la desaparición de un ser querido.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pasado 23 de diciembre el Ministerio de Ambiente y Desarrollo Sostenible le entregó a la Pontificia Universidad Javeriana la resolución No. 2167 mediante la cual otorga acceso a recursos genéticos con fines comerciales para la comercialización de la tecnología </a:t>
            </a:r>
            <a:r>
              <a:rPr lang="es-ES" sz="1800" dirty="0" err="1"/>
              <a:t>Promofort</a:t>
            </a:r>
            <a:r>
              <a:rPr lang="es-ES"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8869483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5073</TotalTime>
  <Words>518</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419</cp:revision>
  <dcterms:modified xsi:type="dcterms:W3CDTF">2020-03-15T22:53:08Z</dcterms:modified>
</cp:coreProperties>
</file>