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28/02/2011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47, </a:t>
            </a:r>
            <a:r>
              <a:rPr lang="es-CO" dirty="0" smtClean="0"/>
              <a:t>febrero </a:t>
            </a:r>
            <a:r>
              <a:rPr lang="es-CO" dirty="0" smtClean="0"/>
              <a:t>28 </a:t>
            </a:r>
            <a:r>
              <a:rPr lang="es-CO" dirty="0" smtClean="0"/>
              <a:t>de 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15 de febrero se reunió el Grupo de Estudios en Aseguramiento de Información (</a:t>
            </a:r>
            <a:r>
              <a:rPr lang="es-CO" sz="1800" dirty="0" err="1" smtClean="0"/>
              <a:t>GEAI</a:t>
            </a:r>
            <a:r>
              <a:rPr lang="es-CO" sz="1800" dirty="0" smtClean="0"/>
              <a:t>), integrado por profesores de la Red de Universidades con especialización en Revisoría Fiscal, y estudiaron </a:t>
            </a:r>
            <a:r>
              <a:rPr lang="es-CO" sz="1800" dirty="0"/>
              <a:t>los temas </a:t>
            </a:r>
            <a:r>
              <a:rPr lang="es-CO" sz="1800" dirty="0" err="1" smtClean="0"/>
              <a:t>Financial</a:t>
            </a:r>
            <a:r>
              <a:rPr lang="es-CO" sz="1800" dirty="0" smtClean="0"/>
              <a:t>  </a:t>
            </a:r>
            <a:r>
              <a:rPr lang="es-CO" sz="1800" dirty="0" err="1"/>
              <a:t>Statement</a:t>
            </a:r>
            <a:r>
              <a:rPr lang="es-CO" sz="1800" dirty="0"/>
              <a:t> </a:t>
            </a:r>
            <a:r>
              <a:rPr lang="es-CO" sz="1800" dirty="0" smtClean="0"/>
              <a:t> </a:t>
            </a:r>
            <a:r>
              <a:rPr lang="es-CO" sz="1800" dirty="0" err="1" smtClean="0"/>
              <a:t>Assertions</a:t>
            </a:r>
            <a:r>
              <a:rPr lang="es-CO" sz="1800" dirty="0" smtClean="0"/>
              <a:t>  </a:t>
            </a:r>
            <a:r>
              <a:rPr lang="es-CO" sz="1800" dirty="0"/>
              <a:t>y </a:t>
            </a:r>
            <a:r>
              <a:rPr lang="es-CO" sz="1800" dirty="0" err="1"/>
              <a:t>Materiality</a:t>
            </a:r>
            <a:r>
              <a:rPr lang="es-CO" sz="1800" dirty="0"/>
              <a:t> and </a:t>
            </a:r>
            <a:r>
              <a:rPr lang="es-CO" sz="1800" dirty="0" err="1"/>
              <a:t>Audit</a:t>
            </a:r>
            <a:r>
              <a:rPr lang="es-CO" sz="1800" dirty="0"/>
              <a:t> </a:t>
            </a:r>
            <a:r>
              <a:rPr lang="es-CO" sz="1800" dirty="0" err="1" smtClean="0"/>
              <a:t>Risk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</a:t>
            </a:r>
            <a:r>
              <a:rPr lang="es-CO" sz="1800" dirty="0" smtClean="0"/>
              <a:t>291, Contrapartida </a:t>
            </a:r>
            <a:r>
              <a:rPr lang="es-CO" sz="1800" dirty="0"/>
              <a:t>271 </a:t>
            </a:r>
            <a:r>
              <a:rPr lang="es-CO" sz="1800" dirty="0" smtClean="0"/>
              <a:t>a 275, Registro </a:t>
            </a:r>
            <a:r>
              <a:rPr lang="es-CO" sz="1800" dirty="0"/>
              <a:t>Contable </a:t>
            </a:r>
            <a:r>
              <a:rPr lang="es-CO" sz="1800" dirty="0" smtClean="0"/>
              <a:t>46 y se divulgó el nuevo sitio web 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El Grupo </a:t>
            </a:r>
            <a:r>
              <a:rPr lang="es-CO" sz="1800" dirty="0"/>
              <a:t>de Estudio en Estándares Internacionales de Valuación </a:t>
            </a:r>
            <a:r>
              <a:rPr lang="es-CO" sz="1800" dirty="0" smtClean="0"/>
              <a:t>– </a:t>
            </a:r>
            <a:r>
              <a:rPr lang="es-CO" sz="1800" dirty="0" err="1" smtClean="0"/>
              <a:t>GESIV</a:t>
            </a:r>
            <a:r>
              <a:rPr lang="es-CO" sz="1800" dirty="0" smtClean="0"/>
              <a:t> se reunió el pasado lunes </a:t>
            </a:r>
            <a:r>
              <a:rPr lang="es-CO" sz="1800" dirty="0"/>
              <a:t>y estudió el estándar 101 relacionado con los conceptos y principios generales de </a:t>
            </a:r>
            <a:r>
              <a:rPr lang="es-CO" sz="1800" dirty="0" smtClean="0"/>
              <a:t>valuación.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En su reunión semanal, los profesores de planta </a:t>
            </a:r>
            <a:r>
              <a:rPr lang="es-CO" sz="1800" dirty="0" smtClean="0"/>
              <a:t>fueron informados de la participación de los profesores María Victoria Uribe y Gabriel Rueda en el encuentro organizado por </a:t>
            </a:r>
            <a:r>
              <a:rPr lang="es-CO" sz="1800" dirty="0" err="1" smtClean="0"/>
              <a:t>AECA</a:t>
            </a:r>
            <a:r>
              <a:rPr lang="es-CO" sz="1800" dirty="0" smtClean="0"/>
              <a:t> en México. También se les comunicó la aprobación de dos proyectos por parte del Comité de Ética e Investigación.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desarrollo del ciclo de conferencias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la profesora Martha Liliana Arias </a:t>
            </a:r>
            <a:r>
              <a:rPr lang="es-CO" sz="1800" dirty="0" smtClean="0"/>
              <a:t>Bello pronunció </a:t>
            </a:r>
            <a:r>
              <a:rPr lang="es-CO" sz="1800" dirty="0"/>
              <a:t>la conferencia </a:t>
            </a:r>
            <a:r>
              <a:rPr lang="es-CO" sz="1800" i="1" dirty="0"/>
              <a:t>Bases fundamentales de la contabilidad de los instrumentos </a:t>
            </a:r>
            <a:r>
              <a:rPr lang="es-CO" sz="1800" i="1" dirty="0" smtClean="0"/>
              <a:t>financieros.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avanzó el jueves en el estudio de la agenda en curso de </a:t>
            </a:r>
            <a:r>
              <a:rPr lang="es-CO" sz="1800" dirty="0" err="1" smtClean="0"/>
              <a:t>IASB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Sabina Talero </a:t>
            </a:r>
            <a:r>
              <a:rPr lang="es-CO" sz="1800" dirty="0" err="1" smtClean="0"/>
              <a:t>Cabrejo</a:t>
            </a:r>
            <a:r>
              <a:rPr lang="es-CO" sz="1800" dirty="0"/>
              <a:t> obtuvo </a:t>
            </a:r>
            <a:r>
              <a:rPr lang="es-CO" sz="1800" dirty="0" smtClean="0"/>
              <a:t>152.98 en las pruebas Saber-Pro.  En estas pruebas 65 de los 70 estudiantes javerianos que las presentaron superaron el promedio nacional.</a:t>
            </a:r>
          </a:p>
          <a:p>
            <a:r>
              <a:rPr lang="es-CO" sz="1800" dirty="0" smtClean="0"/>
              <a:t>Se abrió la convocatoria para los grupos masculinos de coro, danza y tango.</a:t>
            </a:r>
          </a:p>
          <a:p>
            <a:r>
              <a:rPr lang="es-CO" sz="1800" dirty="0" smtClean="0"/>
              <a:t>La Contadora </a:t>
            </a:r>
            <a:r>
              <a:rPr lang="es-CO" sz="1800" dirty="0"/>
              <a:t>Pública </a:t>
            </a:r>
            <a:r>
              <a:rPr lang="es-CO" sz="1800" dirty="0" smtClean="0"/>
              <a:t>Javeriana Johanna </a:t>
            </a:r>
            <a:r>
              <a:rPr lang="es-CO" sz="1800" dirty="0"/>
              <a:t>Bolivar </a:t>
            </a:r>
            <a:r>
              <a:rPr lang="es-CO" sz="1800" dirty="0" smtClean="0"/>
              <a:t>Rojas fue designada Directora Financiera de la sede central de la 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promoviendo la red de doctorados de la Organización de Universidades Católicas de América Latina y el Caribe.</a:t>
            </a:r>
          </a:p>
          <a:p>
            <a:r>
              <a:rPr lang="es-CO" sz="1800" dirty="0" smtClean="0"/>
              <a:t>La ponencia </a:t>
            </a:r>
            <a:r>
              <a:rPr lang="es-CO" sz="1800" dirty="0"/>
              <a:t>“Servicios de Aseguramiento en el Sector Publico: Retos para los Entes de Control Fiscal” </a:t>
            </a:r>
            <a:r>
              <a:rPr lang="es-CO" sz="1800" dirty="0" smtClean="0"/>
              <a:t>del profesor Germán Eduardo Espinosa fue seleccionada </a:t>
            </a:r>
            <a:r>
              <a:rPr lang="es-CO" sz="1800" dirty="0"/>
              <a:t>para ser presentada el día 2 de marzo </a:t>
            </a:r>
            <a:r>
              <a:rPr lang="es-CO" sz="1800" dirty="0" smtClean="0"/>
              <a:t>en </a:t>
            </a:r>
            <a:r>
              <a:rPr lang="es-CO" sz="1800" dirty="0"/>
              <a:t>el auditorio 2 del campus de la U</a:t>
            </a:r>
            <a:r>
              <a:rPr lang="es-CO" sz="1800" dirty="0" smtClean="0"/>
              <a:t>niversidad </a:t>
            </a:r>
            <a:r>
              <a:rPr lang="es-CO" sz="1800" dirty="0" err="1" smtClean="0"/>
              <a:t>ICESI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programa </a:t>
            </a:r>
            <a:r>
              <a:rPr lang="es-CO" sz="1800" dirty="0"/>
              <a:t>Tómate El Control, </a:t>
            </a:r>
            <a:r>
              <a:rPr lang="es-CO" sz="1800" dirty="0" smtClean="0"/>
              <a:t>realizó un evento el </a:t>
            </a:r>
            <a:r>
              <a:rPr lang="es-CO" sz="1800" dirty="0"/>
              <a:t>día jueves 24 de febrero en el horario de 12 m a 2 p.m. en la Plazoleta de </a:t>
            </a:r>
            <a:r>
              <a:rPr lang="es-CO" sz="1800" dirty="0" err="1" smtClean="0"/>
              <a:t>Arquidiseño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La seccional Cali </a:t>
            </a:r>
            <a:r>
              <a:rPr lang="es-CO" sz="1800" dirty="0"/>
              <a:t>está organizando un D</a:t>
            </a:r>
            <a:r>
              <a:rPr lang="es-CO" sz="1800" dirty="0" smtClean="0"/>
              <a:t>iplomado en auditoría y revisoría fiscal con </a:t>
            </a:r>
            <a:r>
              <a:rPr lang="es-CO" sz="1800" dirty="0"/>
              <a:t>é</a:t>
            </a:r>
            <a:r>
              <a:rPr lang="es-CO" sz="1800" dirty="0" smtClean="0"/>
              <a:t>nfasis en </a:t>
            </a:r>
            <a:r>
              <a:rPr lang="es-CO" sz="1800" dirty="0" err="1" smtClean="0"/>
              <a:t>NIAs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 motivo del 1° de marzo próximo, Gabriel Rueda fue invitado como conferencista por la Universidad del Valle y la seccional Cali de la Pontificia Universidad Javeriana.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la práctica de los primeros parciales del período académico en curso.</a:t>
            </a:r>
          </a:p>
          <a:p>
            <a:r>
              <a:rPr lang="es-CO" sz="1800" dirty="0" smtClean="0"/>
              <a:t>Para la semana entrante fue convocado el Comité de trabajos de 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Departamento de Ciencias Contables envió al Consejo Técnico de la Contaduría Pública sus comentarios sobre  el documento de Direccionamiento estratégico y el Plan de trabajo.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1629</TotalTime>
  <Words>468</Words>
  <Application>Microsoft Office PowerPoint</Application>
  <PresentationFormat>Presentación en pantalla (4:3)</PresentationFormat>
  <Paragraphs>24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367</cp:revision>
  <dcterms:created xsi:type="dcterms:W3CDTF">2010-02-05T13:43:46Z</dcterms:created>
  <dcterms:modified xsi:type="dcterms:W3CDTF">2011-02-28T15:02:47Z</dcterms:modified>
</cp:coreProperties>
</file>