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56" r:id="rId2"/>
    <p:sldId id="257" r:id="rId3"/>
    <p:sldId id="259" r:id="rId4"/>
    <p:sldId id="260" r:id="rId5"/>
    <p:sldId id="261" r:id="rId6"/>
    <p:sldId id="263" r:id="rId7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3281" autoAdjust="0"/>
    <p:restoredTop sz="86323" autoAdjust="0"/>
  </p:normalViewPr>
  <p:slideViewPr>
    <p:cSldViewPr>
      <p:cViewPr>
        <p:scale>
          <a:sx n="77" d="100"/>
          <a:sy n="77" d="100"/>
        </p:scale>
        <p:origin x="-72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A4A78E-36A0-4C82-A63C-1DF8B56BE281}" type="datetimeFigureOut">
              <a:rPr lang="es-CO" smtClean="0"/>
              <a:pPr/>
              <a:t>28/02/2011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DE55E3-A00E-43FD-A031-841EC2C2B02A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25334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2</a:t>
            </a:fld>
            <a:endParaRPr lang="es-CO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3</a:t>
            </a:fld>
            <a:endParaRPr lang="es-CO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4</a:t>
            </a:fld>
            <a:endParaRPr lang="es-CO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5</a:t>
            </a:fld>
            <a:endParaRPr lang="es-CO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6</a:t>
            </a:fld>
            <a:endParaRPr lang="es-CO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Título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16" name="15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8CBF0-8672-4F36-B83B-9B71984090C0}" type="datetimeFigureOut">
              <a:rPr lang="es-CO" smtClean="0"/>
              <a:pPr/>
              <a:t>28/02/2011</a:t>
            </a:fld>
            <a:endParaRPr lang="es-CO"/>
          </a:p>
        </p:txBody>
      </p:sp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5" name="1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8CBF0-8672-4F36-B83B-9B71984090C0}" type="datetimeFigureOut">
              <a:rPr lang="es-CO" smtClean="0"/>
              <a:pPr/>
              <a:t>28/02/2011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8CBF0-8672-4F36-B83B-9B71984090C0}" type="datetimeFigureOut">
              <a:rPr lang="es-CO" smtClean="0"/>
              <a:pPr/>
              <a:t>28/02/2011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7" name="26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8CBF0-8672-4F36-B83B-9B71984090C0}" type="datetimeFigureOut">
              <a:rPr lang="es-CO" smtClean="0"/>
              <a:pPr/>
              <a:t>28/02/2011</a:t>
            </a:fld>
            <a:endParaRPr lang="es-CO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texto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9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8CBF0-8672-4F36-B83B-9B71984090C0}" type="datetimeFigureOut">
              <a:rPr lang="es-CO" smtClean="0"/>
              <a:pPr/>
              <a:t>28/02/2011</a:t>
            </a:fld>
            <a:endParaRPr lang="es-CO"/>
          </a:p>
        </p:txBody>
      </p:sp>
      <p:sp>
        <p:nvSpPr>
          <p:cNvPr id="11" name="1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lang="es-ES" dirty="0" smtClean="0"/>
              <a:t>Segundo nivel</a:t>
            </a:r>
          </a:p>
          <a:p>
            <a:pPr lvl="2" eaLnBrk="1" latinLnBrk="0" hangingPunct="1"/>
            <a:r>
              <a:rPr lang="es-ES" dirty="0" smtClean="0"/>
              <a:t>Tercer nivel</a:t>
            </a:r>
          </a:p>
          <a:p>
            <a:pPr lvl="3" eaLnBrk="1" latinLnBrk="0" hangingPunct="1"/>
            <a:r>
              <a:rPr lang="es-ES" dirty="0" smtClean="0"/>
              <a:t>Cuarto nivel</a:t>
            </a:r>
          </a:p>
          <a:p>
            <a:pPr lvl="4" eaLnBrk="1" latinLnBrk="0" hangingPunct="1"/>
            <a:r>
              <a:rPr lang="es-ES" dirty="0" smtClean="0"/>
              <a:t>Quinto nivel</a:t>
            </a:r>
            <a:endParaRPr kumimoji="0" lang="en-US" dirty="0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8CBF0-8672-4F36-B83B-9B71984090C0}" type="datetimeFigureOut">
              <a:rPr lang="es-CO" smtClean="0"/>
              <a:pPr/>
              <a:t>28/02/2011</a:t>
            </a:fld>
            <a:endParaRPr lang="es-CO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Título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25" name="24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8" name="27 Marcador de contenido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8CBF0-8672-4F36-B83B-9B71984090C0}" type="datetimeFigureOut">
              <a:rPr lang="es-CO" smtClean="0"/>
              <a:pPr/>
              <a:t>28/02/2011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8CBF0-8672-4F36-B83B-9B71984090C0}" type="datetimeFigureOut">
              <a:rPr lang="es-CO" smtClean="0"/>
              <a:pPr/>
              <a:t>28/02/2011</a:t>
            </a:fld>
            <a:endParaRPr lang="es-CO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8CBF0-8672-4F36-B83B-9B71984090C0}" type="datetimeFigureOut">
              <a:rPr lang="es-CO" smtClean="0"/>
              <a:pPr/>
              <a:t>28/02/2011</a:t>
            </a:fld>
            <a:endParaRPr lang="es-CO"/>
          </a:p>
        </p:txBody>
      </p:sp>
      <p:sp>
        <p:nvSpPr>
          <p:cNvPr id="24" name="2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Título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8CBF0-8672-4F36-B83B-9B71984090C0}" type="datetimeFigureOut">
              <a:rPr lang="es-CO" smtClean="0"/>
              <a:pPr/>
              <a:t>28/02/2011</a:t>
            </a:fld>
            <a:endParaRPr lang="es-CO"/>
          </a:p>
        </p:txBody>
      </p:sp>
      <p:sp>
        <p:nvSpPr>
          <p:cNvPr id="29" name="2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Marcador de posición de imagen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8CBF0-8672-4F36-B83B-9B71984090C0}" type="datetimeFigureOut">
              <a:rPr lang="es-CO" smtClean="0"/>
              <a:pPr/>
              <a:t>28/02/2011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7" name="16 Título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Marcador de texto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dirty="0" smtClean="0"/>
              <a:t>Segundo nivel</a:t>
            </a:r>
          </a:p>
          <a:p>
            <a:pPr lvl="2" eaLnBrk="1" latinLnBrk="0" hangingPunct="1"/>
            <a:r>
              <a:rPr kumimoji="0" lang="es-ES" dirty="0" smtClean="0"/>
              <a:t>Tercer nivel</a:t>
            </a:r>
          </a:p>
          <a:p>
            <a:pPr lvl="3" eaLnBrk="1" latinLnBrk="0" hangingPunct="1"/>
            <a:r>
              <a:rPr kumimoji="0" lang="es-ES" dirty="0" smtClean="0"/>
              <a:t>Cuarto nivel</a:t>
            </a:r>
          </a:p>
          <a:p>
            <a:pPr lvl="4" eaLnBrk="1" latinLnBrk="0" hangingPunct="1"/>
            <a:r>
              <a:rPr kumimoji="0" lang="es-ES" dirty="0" smtClean="0"/>
              <a:t>Quinto nivel</a:t>
            </a:r>
            <a:endParaRPr kumimoji="0" lang="en-US" dirty="0"/>
          </a:p>
        </p:txBody>
      </p:sp>
      <p:sp>
        <p:nvSpPr>
          <p:cNvPr id="11" name="10 Marcador de fecha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A68CBF0-8672-4F36-B83B-9B71984090C0}" type="datetimeFigureOut">
              <a:rPr lang="es-CO" smtClean="0"/>
              <a:pPr/>
              <a:t>28/02/2011</a:t>
            </a:fld>
            <a:endParaRPr lang="es-CO"/>
          </a:p>
        </p:txBody>
      </p:sp>
      <p:sp>
        <p:nvSpPr>
          <p:cNvPr id="28" name="2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0" name="9 Marcador de título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500175"/>
            <a:ext cx="7772400" cy="2786082"/>
          </a:xfrm>
        </p:spPr>
        <p:txBody>
          <a:bodyPr>
            <a:noAutofit/>
          </a:bodyPr>
          <a:lstStyle/>
          <a:p>
            <a:r>
              <a:rPr lang="es-CO" sz="8800" dirty="0" smtClean="0">
                <a:latin typeface="Bradley Hand ITC" pitchFamily="66" charset="0"/>
              </a:rPr>
              <a:t>Registro contable</a:t>
            </a:r>
            <a:endParaRPr lang="es-CO" sz="8800" dirty="0">
              <a:latin typeface="Bradley Hand ITC" pitchFamily="66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28728" y="4572008"/>
            <a:ext cx="6400800" cy="614370"/>
          </a:xfrm>
        </p:spPr>
        <p:txBody>
          <a:bodyPr/>
          <a:lstStyle/>
          <a:p>
            <a:r>
              <a:rPr lang="es-CO" dirty="0" smtClean="0"/>
              <a:t>Número </a:t>
            </a:r>
            <a:r>
              <a:rPr lang="es-CO" dirty="0" smtClean="0"/>
              <a:t>47, </a:t>
            </a:r>
            <a:r>
              <a:rPr lang="es-CO" dirty="0" smtClean="0"/>
              <a:t>febrero </a:t>
            </a:r>
            <a:r>
              <a:rPr lang="es-CO" dirty="0" smtClean="0"/>
              <a:t>28 </a:t>
            </a:r>
            <a:r>
              <a:rPr lang="es-CO" dirty="0" smtClean="0"/>
              <a:t>de 2011</a:t>
            </a:r>
            <a:endParaRPr lang="es-CO" dirty="0"/>
          </a:p>
        </p:txBody>
      </p:sp>
    </p:spTree>
  </p:cSld>
  <p:clrMapOvr>
    <a:masterClrMapping/>
  </p:clrMapOvr>
  <p:transition advClick="0" advTm="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25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El martes 15 de febrero se reunió el Grupo de Estudios en Aseguramiento de Información (</a:t>
            </a:r>
            <a:r>
              <a:rPr lang="es-CO" sz="1800" dirty="0" err="1" smtClean="0"/>
              <a:t>GEAI</a:t>
            </a:r>
            <a:r>
              <a:rPr lang="es-CO" sz="1800" dirty="0" smtClean="0"/>
              <a:t>), integrado por profesores de la Red de Universidades con especialización en Revisoría Fiscal, y estudiaron </a:t>
            </a:r>
            <a:r>
              <a:rPr lang="es-CO" sz="1800" dirty="0"/>
              <a:t>los temas </a:t>
            </a:r>
            <a:r>
              <a:rPr lang="es-CO" sz="1800" dirty="0" err="1" smtClean="0"/>
              <a:t>Financial</a:t>
            </a:r>
            <a:r>
              <a:rPr lang="es-CO" sz="1800" dirty="0" smtClean="0"/>
              <a:t>  </a:t>
            </a:r>
            <a:r>
              <a:rPr lang="es-CO" sz="1800" dirty="0" err="1"/>
              <a:t>Statement</a:t>
            </a:r>
            <a:r>
              <a:rPr lang="es-CO" sz="1800" dirty="0"/>
              <a:t> </a:t>
            </a:r>
            <a:r>
              <a:rPr lang="es-CO" sz="1800" dirty="0" smtClean="0"/>
              <a:t> </a:t>
            </a:r>
            <a:r>
              <a:rPr lang="es-CO" sz="1800" dirty="0" err="1" smtClean="0"/>
              <a:t>Assertions</a:t>
            </a:r>
            <a:r>
              <a:rPr lang="es-CO" sz="1800" dirty="0" smtClean="0"/>
              <a:t>  </a:t>
            </a:r>
            <a:r>
              <a:rPr lang="es-CO" sz="1800" dirty="0"/>
              <a:t>y </a:t>
            </a:r>
            <a:r>
              <a:rPr lang="es-CO" sz="1800" dirty="0" err="1"/>
              <a:t>Materiality</a:t>
            </a:r>
            <a:r>
              <a:rPr lang="es-CO" sz="1800" dirty="0"/>
              <a:t> and </a:t>
            </a:r>
            <a:r>
              <a:rPr lang="es-CO" sz="1800" dirty="0" err="1"/>
              <a:t>Audit</a:t>
            </a:r>
            <a:r>
              <a:rPr lang="es-CO" sz="1800" dirty="0"/>
              <a:t> </a:t>
            </a:r>
            <a:r>
              <a:rPr lang="es-CO" sz="1800" dirty="0" err="1" smtClean="0"/>
              <a:t>Risk</a:t>
            </a:r>
            <a:r>
              <a:rPr lang="es-CO" sz="1800" dirty="0" smtClean="0"/>
              <a:t>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Circularon </a:t>
            </a:r>
            <a:r>
              <a:rPr lang="es-CO" sz="1800" dirty="0"/>
              <a:t>Novitas </a:t>
            </a:r>
            <a:r>
              <a:rPr lang="es-CO" sz="1800" dirty="0" smtClean="0"/>
              <a:t>291, Contrapartida </a:t>
            </a:r>
            <a:r>
              <a:rPr lang="es-CO" sz="1800" dirty="0"/>
              <a:t>271 </a:t>
            </a:r>
            <a:r>
              <a:rPr lang="es-CO" sz="1800" dirty="0" smtClean="0"/>
              <a:t>a 275, Registro </a:t>
            </a:r>
            <a:r>
              <a:rPr lang="es-CO" sz="1800" dirty="0"/>
              <a:t>Contable </a:t>
            </a:r>
            <a:r>
              <a:rPr lang="es-CO" sz="1800" dirty="0" smtClean="0"/>
              <a:t>46 y se divulgó el nuevo sitio web  de </a:t>
            </a:r>
            <a:r>
              <a:rPr lang="es-CO" sz="1800" dirty="0" err="1" smtClean="0"/>
              <a:t>Audire</a:t>
            </a:r>
            <a:r>
              <a:rPr lang="es-CO" sz="1800" dirty="0" smtClean="0"/>
              <a:t>.</a:t>
            </a:r>
          </a:p>
          <a:p>
            <a:r>
              <a:rPr lang="es-CO" sz="1800" dirty="0" smtClean="0"/>
              <a:t>El Grupo </a:t>
            </a:r>
            <a:r>
              <a:rPr lang="es-CO" sz="1800" dirty="0"/>
              <a:t>de Estudio en Estándares Internacionales de Valuación </a:t>
            </a:r>
            <a:r>
              <a:rPr lang="es-CO" sz="1800" dirty="0" smtClean="0"/>
              <a:t>– </a:t>
            </a:r>
            <a:r>
              <a:rPr lang="es-CO" sz="1800" dirty="0" err="1" smtClean="0"/>
              <a:t>GESIV</a:t>
            </a:r>
            <a:r>
              <a:rPr lang="es-CO" sz="1800" dirty="0" smtClean="0"/>
              <a:t> se reunió el pasado lunes </a:t>
            </a:r>
            <a:r>
              <a:rPr lang="es-CO" sz="1800" dirty="0"/>
              <a:t>y estudió el estándar 101 relacionado con los conceptos y principios generales de </a:t>
            </a:r>
            <a:r>
              <a:rPr lang="es-CO" sz="1800" dirty="0" smtClean="0"/>
              <a:t>valuación.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000"/>
                            </p:stCondLst>
                            <p:childTnLst>
                              <p:par>
                                <p:cTn id="2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2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2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000"/>
                            </p:stCondLst>
                            <p:childTnLst>
                              <p:par>
                                <p:cTn id="4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2500"/>
                            </p:stCondLst>
                            <p:childTnLst>
                              <p:par>
                                <p:cTn id="4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/>
              <a:t>En su reunión semanal, los profesores de planta </a:t>
            </a:r>
            <a:r>
              <a:rPr lang="es-CO" sz="1800" dirty="0" smtClean="0"/>
              <a:t>fueron informados de la participación de los profesores María Victoria Uribe y Gabriel Rueda en el encuentro organizado por </a:t>
            </a:r>
            <a:r>
              <a:rPr lang="es-CO" sz="1800" dirty="0" err="1" smtClean="0"/>
              <a:t>AECA</a:t>
            </a:r>
            <a:r>
              <a:rPr lang="es-CO" sz="1800" dirty="0" smtClean="0"/>
              <a:t> en México. También se les comunicó la aprobación de dos proyectos por parte del Comité de Ética e Investigación.</a:t>
            </a:r>
            <a:endParaRPr lang="es-CO" sz="1800" dirty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 smtClean="0"/>
              <a:t>En desarrollo del ciclo de conferencias </a:t>
            </a:r>
            <a:r>
              <a:rPr lang="es-CO" sz="1800" dirty="0" err="1" smtClean="0"/>
              <a:t>Audire</a:t>
            </a:r>
            <a:r>
              <a:rPr lang="es-CO" sz="1800" dirty="0" smtClean="0"/>
              <a:t>, </a:t>
            </a:r>
            <a:r>
              <a:rPr lang="es-CO" sz="1800" dirty="0"/>
              <a:t>la profesora Martha Liliana Arias </a:t>
            </a:r>
            <a:r>
              <a:rPr lang="es-CO" sz="1800" dirty="0" smtClean="0"/>
              <a:t>Bello pronunció </a:t>
            </a:r>
            <a:r>
              <a:rPr lang="es-CO" sz="1800" dirty="0"/>
              <a:t>la conferencia </a:t>
            </a:r>
            <a:r>
              <a:rPr lang="es-CO" sz="1800" i="1" dirty="0"/>
              <a:t>Bases fundamentales de la contabilidad de los instrumentos </a:t>
            </a:r>
            <a:r>
              <a:rPr lang="es-CO" sz="1800" i="1" dirty="0" smtClean="0"/>
              <a:t>financieros.</a:t>
            </a:r>
          </a:p>
          <a:p>
            <a:pPr>
              <a:buClr>
                <a:srgbClr val="F0A22E"/>
              </a:buClr>
            </a:pPr>
            <a:r>
              <a:rPr lang="es-CO" sz="1800" dirty="0" smtClean="0"/>
              <a:t>El Grupo de estudios en contabilidad internacional avanzó el jueves en el estudio de la agenda en curso de </a:t>
            </a:r>
            <a:r>
              <a:rPr lang="es-CO" sz="1800" dirty="0" err="1" smtClean="0"/>
              <a:t>IASB</a:t>
            </a:r>
            <a:r>
              <a:rPr lang="es-CO" sz="1800" dirty="0" smtClean="0"/>
              <a:t>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000"/>
                            </p:stCondLst>
                            <p:childTnLst>
                              <p:par>
                                <p:cTn id="2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2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2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000"/>
                            </p:stCondLst>
                            <p:childTnLst>
                              <p:par>
                                <p:cTn id="4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2500"/>
                            </p:stCondLst>
                            <p:childTnLst>
                              <p:par>
                                <p:cTn id="4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Sabina Talero </a:t>
            </a:r>
            <a:r>
              <a:rPr lang="es-CO" sz="1800" dirty="0" err="1" smtClean="0"/>
              <a:t>Cabrejo</a:t>
            </a:r>
            <a:r>
              <a:rPr lang="es-CO" sz="1800" dirty="0"/>
              <a:t> obtuvo </a:t>
            </a:r>
            <a:r>
              <a:rPr lang="es-CO" sz="1800" dirty="0" smtClean="0"/>
              <a:t>152.98 en las pruebas Saber-Pro.  En estas pruebas 65 de los 70 estudiantes javerianos que las presentaron superaron el promedio nacional.</a:t>
            </a:r>
          </a:p>
          <a:p>
            <a:r>
              <a:rPr lang="es-CO" sz="1800" dirty="0" smtClean="0"/>
              <a:t>Se abrió la convocatoria para los grupos masculinos de coro, danza y tango.</a:t>
            </a:r>
          </a:p>
          <a:p>
            <a:r>
              <a:rPr lang="es-CO" sz="1800" dirty="0" smtClean="0"/>
              <a:t>La Contadora </a:t>
            </a:r>
            <a:r>
              <a:rPr lang="es-CO" sz="1800" dirty="0"/>
              <a:t>Pública </a:t>
            </a:r>
            <a:r>
              <a:rPr lang="es-CO" sz="1800" dirty="0" smtClean="0"/>
              <a:t>Javeriana Johanna </a:t>
            </a:r>
            <a:r>
              <a:rPr lang="es-CO" sz="1800" dirty="0"/>
              <a:t>Bolivar </a:t>
            </a:r>
            <a:r>
              <a:rPr lang="es-CO" sz="1800" dirty="0" smtClean="0"/>
              <a:t>Rojas fue designada Directora Financiera de la sede central de la Universidad.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Se está promoviendo la red de doctorados de la Organización de Universidades Católicas de América Latina y el Caribe.</a:t>
            </a:r>
          </a:p>
          <a:p>
            <a:r>
              <a:rPr lang="es-CO" sz="1800" dirty="0" smtClean="0"/>
              <a:t>La ponencia </a:t>
            </a:r>
            <a:r>
              <a:rPr lang="es-CO" sz="1800" dirty="0"/>
              <a:t>“Servicios de Aseguramiento en el Sector Publico: Retos para los Entes de Control Fiscal” </a:t>
            </a:r>
            <a:r>
              <a:rPr lang="es-CO" sz="1800" dirty="0" smtClean="0"/>
              <a:t>del profesor Germán Eduardo Espinosa fue seleccionada </a:t>
            </a:r>
            <a:r>
              <a:rPr lang="es-CO" sz="1800" dirty="0"/>
              <a:t>para ser presentada el día 2 de marzo </a:t>
            </a:r>
            <a:r>
              <a:rPr lang="es-CO" sz="1800" dirty="0" smtClean="0"/>
              <a:t>en </a:t>
            </a:r>
            <a:r>
              <a:rPr lang="es-CO" sz="1800" dirty="0"/>
              <a:t>el auditorio 2 del campus de la U</a:t>
            </a:r>
            <a:r>
              <a:rPr lang="es-CO" sz="1800" dirty="0" smtClean="0"/>
              <a:t>niversidad </a:t>
            </a:r>
            <a:r>
              <a:rPr lang="es-CO" sz="1800" dirty="0" err="1" smtClean="0"/>
              <a:t>ICESI</a:t>
            </a:r>
            <a:r>
              <a:rPr lang="es-CO" sz="1800" dirty="0" smtClean="0"/>
              <a:t>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2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000"/>
                            </p:stCondLst>
                            <p:childTnLst>
                              <p:par>
                                <p:cTn id="4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2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2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2000"/>
                            </p:stCondLst>
                            <p:childTnLst>
                              <p:par>
                                <p:cTn id="5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2500"/>
                            </p:stCondLst>
                            <p:childTnLst>
                              <p:par>
                                <p:cTn id="6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El programa </a:t>
            </a:r>
            <a:r>
              <a:rPr lang="es-CO" sz="1800" dirty="0"/>
              <a:t>Tómate El Control, </a:t>
            </a:r>
            <a:r>
              <a:rPr lang="es-CO" sz="1800" dirty="0" smtClean="0"/>
              <a:t>realizó un evento el </a:t>
            </a:r>
            <a:r>
              <a:rPr lang="es-CO" sz="1800" dirty="0"/>
              <a:t>día jueves 24 de febrero en el horario de 12 m a 2 p.m. en la Plazoleta de </a:t>
            </a:r>
            <a:r>
              <a:rPr lang="es-CO" sz="1800" dirty="0" err="1" smtClean="0"/>
              <a:t>Arquidiseño</a:t>
            </a:r>
            <a:r>
              <a:rPr lang="es-CO" sz="1800" dirty="0" smtClean="0"/>
              <a:t>.</a:t>
            </a:r>
          </a:p>
          <a:p>
            <a:r>
              <a:rPr lang="es-CO" sz="1800" dirty="0" smtClean="0"/>
              <a:t>La seccional Cali </a:t>
            </a:r>
            <a:r>
              <a:rPr lang="es-CO" sz="1800" dirty="0"/>
              <a:t>está organizando un D</a:t>
            </a:r>
            <a:r>
              <a:rPr lang="es-CO" sz="1800" dirty="0" smtClean="0"/>
              <a:t>iplomado en auditoría y revisoría fiscal con </a:t>
            </a:r>
            <a:r>
              <a:rPr lang="es-CO" sz="1800" dirty="0"/>
              <a:t>é</a:t>
            </a:r>
            <a:r>
              <a:rPr lang="es-CO" sz="1800" dirty="0" smtClean="0"/>
              <a:t>nfasis en </a:t>
            </a:r>
            <a:r>
              <a:rPr lang="es-CO" sz="1800" dirty="0" err="1" smtClean="0"/>
              <a:t>NIAs</a:t>
            </a:r>
            <a:r>
              <a:rPr lang="es-CO" sz="1800" dirty="0" smtClean="0"/>
              <a:t>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 smtClean="0"/>
              <a:t>Con motivo del 1° de marzo próximo, Gabriel Rueda fue invitado como conferencista por la Universidad del Valle y la seccional Cali de la Pontificia Universidad Javeriana.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000"/>
                            </p:stCondLst>
                            <p:childTnLst>
                              <p:par>
                                <p:cTn id="3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4000"/>
                            </p:stCondLst>
                            <p:childTnLst>
                              <p:par>
                                <p:cTn id="3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6000"/>
                            </p:stCondLst>
                            <p:childTnLst>
                              <p:par>
                                <p:cTn id="4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6500"/>
                            </p:stCondLst>
                            <p:childTnLst>
                              <p:par>
                                <p:cTn id="4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Se inició la práctica de los primeros parciales del período académico en curso.</a:t>
            </a:r>
          </a:p>
          <a:p>
            <a:r>
              <a:rPr lang="es-CO" sz="1800" dirty="0" smtClean="0"/>
              <a:t>Para la semana entrante fue convocado el Comité de trabajos de grado.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 smtClean="0"/>
              <a:t>El Departamento de Ciencias Contables envió al Consejo Técnico de la Contaduría Pública sus comentarios sobre  el documento de Direccionamiento estratégico y el Plan de trabajo.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534538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000"/>
                            </p:stCondLst>
                            <p:childTnLst>
                              <p:par>
                                <p:cTn id="3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4000"/>
                            </p:stCondLst>
                            <p:childTnLst>
                              <p:par>
                                <p:cTn id="3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6000"/>
                            </p:stCondLst>
                            <p:childTnLst>
                              <p:par>
                                <p:cTn id="4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6500"/>
                            </p:stCondLst>
                            <p:childTnLst>
                              <p:par>
                                <p:cTn id="4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jes">
  <a:themeElements>
    <a:clrScheme name="Viajes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Viaj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Viajes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1629</TotalTime>
  <Words>468</Words>
  <Application>Microsoft Office PowerPoint</Application>
  <PresentationFormat>Presentación en pantalla (4:3)</PresentationFormat>
  <Paragraphs>24</Paragraphs>
  <Slides>6</Slides>
  <Notes>5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7" baseType="lpstr">
      <vt:lpstr>Viajes</vt:lpstr>
      <vt:lpstr>Registro contable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Pontificia Universidad Javeriana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Registro contable</dc:title>
  <dc:creator>hbermude</dc:creator>
  <cp:lastModifiedBy>hbermude</cp:lastModifiedBy>
  <cp:revision>367</cp:revision>
  <dcterms:created xsi:type="dcterms:W3CDTF">2010-02-05T13:43:46Z</dcterms:created>
  <dcterms:modified xsi:type="dcterms:W3CDTF">2011-02-28T15:02:47Z</dcterms:modified>
</cp:coreProperties>
</file>