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1" r:id="rId3"/>
    <p:sldId id="263" r:id="rId4"/>
    <p:sldId id="264" r:id="rId5"/>
    <p:sldId id="265" r:id="rId6"/>
    <p:sldId id="266" r:id="rId7"/>
    <p:sldId id="267" r:id="rId8"/>
    <p:sldId id="268"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11/04/2020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89767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99746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09923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16498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76575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93472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11/04/2020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11/04/2020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11/04/2020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11/04/2020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11/04/2020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11/04/2020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11/04/2020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11/04/2020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11/04/2020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471, 13 de abril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728 - Contrapartida 4935 a 4950 - Registro Contable 470.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los Jesuitas en Colombia recibimos </a:t>
            </a:r>
            <a:r>
              <a:rPr lang="es-ES" sz="1800" dirty="0"/>
              <a:t>"</a:t>
            </a:r>
            <a:r>
              <a:rPr lang="es-ES" sz="1800" dirty="0" err="1"/>
              <a:t>Redescrubir</a:t>
            </a:r>
            <a:r>
              <a:rPr lang="es-ES" sz="1800" dirty="0"/>
              <a:t> el examen", una app muy ignaciana.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Informó la Vicerrectoría del Medio Universitario: </a:t>
            </a:r>
            <a:r>
              <a:rPr lang="es-ES" sz="1800" dirty="0"/>
              <a:t>Semana Santa Javeriana - Eucaristías en vivo todos los días.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a:t>
            </a:r>
            <a:r>
              <a:rPr lang="es-ES" sz="1800" dirty="0"/>
              <a:t>El propósito común de preservar la continuidad de las actividades académicas de docencia en nuestra Universidad nos ha planteado diversos retos que hemos ido superando uno a uno como resultado del acompañamiento y el apoyo mutuo entre profesores, estudiantes, directivos académicos y personal administrativo.  Los invitamos ahora a tomarnos un momento para discernir sobre la forma como hemos atendido estos retos, identificar oportunidades de mejora y aprender sobre nuestra propia experiencia. Para ello hemos diseñado la siguiente encuesta.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214702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culminaron la preparación del bloque de preguntas para el próximo examen.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a:t>
            </a:r>
            <a:r>
              <a:rPr lang="es-ES" sz="1800" dirty="0"/>
              <a:t>Estimados profesores: espero todos estén bien en este particular momento que estamos viviendo. Quiero pedirles de manera especial, que aprovechemos esta situación coyuntural para que actualicen sus datos personales en el sistema.  Les agradezco mucho su colaboración.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915335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Del </a:t>
            </a:r>
            <a:r>
              <a:rPr lang="es-ES" sz="1800" dirty="0" err="1"/>
              <a:t>Rector:Con</a:t>
            </a:r>
            <a:r>
              <a:rPr lang="es-ES" sz="1800" dirty="0"/>
              <a:t> ocasión de la medidas tomadas por el Señor Presidente de la República y la Señora Ministra de Educación Nacional de extender el aislamiento preventivo obligatorio hasta el 26 de abril y la suspensión de actividades presenciales de docencia hasta el 31 de mayo, invito a nuestros profesores y estudiantes javerianos, a partir del próximo 13 de abril, a redoblar sus esfuerzos.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Asistencia para la Creación Artística y el Centro de Gestión Cultural de la Universidad invitan a la comunidad javeriana a tener un espacio para sentir, imaginar y pensar a través del arte, y a narrar cómo afronta la situación actual de aislamiento mediante propuestas artísticas en formato digital. La convocatoria estará abierta hasta el próximo 27 de abril de 2020.</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39257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la página www.revistajaveriana.org.co los lectores de esta publicación pueden encontrar artículos y blogs de actualidad nacional e internacional que invitan a la reflexión y análisis, con un sentido crítico de la realidad. En esta época de recogimiento su lectura es gratuita.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Teniendo presente el bienestar de los estudiantes, la Vicerrectoría del Medio Universitario, el Centro de Asesoría Psicológica y Salud y la Vicerrectoría Administrativa, le informan a la comunidad educativa que desde el miércoles 1° de abril la Póliza de Accidentes Personales para estudiantes es operada por la Aseguradora Liberty Seguros 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789531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Entre el domingo 5 y 12 de abril, fecha en la que Iglesia Católica celebrará la "Semana Santa", la Universidad Javeriana, de acuerdo con su identidad católica y jesuita, y para aprovechar de la mejor manera posible este "tiempo de gracia" en el que Dios se nos revela y nos habla en los más vulnerables, ha decidido otorgar como tiempo de descanso los días laborales de esta semana próxima.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del Medio Universitario, el Centro de Asesoría Psicológica y Salud y Javesalud IPS comprometidos con el cuidado y bienestar de la comunidad educativa javeriana, han lanzado el 26 de marzo de 2020 el servicio Tú médico general orientándote en casa, el cual busca poder atender las preguntas médicas relacionadas con el cuidado, los síntomas gripales, dudas frente a la continuidad de algún tratamiento y preocupaciones o inquietudes derivadas del COVID-19.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126122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a:t>
            </a:r>
            <a:r>
              <a:rPr lang="es-ES" sz="1800" dirty="0"/>
              <a:t>Las Preferencias Apostólicas Universales (2019 a 2029), conjunto de perspectivas y dinamismos, plasman el marco de respuesta de la Red COMPARTE.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Gran Canciller de la Universidad: “</a:t>
            </a:r>
            <a:r>
              <a:rPr lang="es-ES" sz="1800" dirty="0"/>
              <a:t>¿Qué parte del camino hacia Dios nos muestra la epidemia del COVID-19? Nos está mostrando que somos una sola humanidad. Cada uno de los seres humanos, todos los pueblos, cada una de las culturas que enriquecen la diversidad humana... forma parte de la única, variada, rica e interdependiente humanidad...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327680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5162</TotalTime>
  <Words>728</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430</cp:revision>
  <dcterms:modified xsi:type="dcterms:W3CDTF">2020-04-11T22:14:50Z</dcterms:modified>
</cp:coreProperties>
</file>