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custDataLst>
    <p:tags r:id="rId10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3225" autoAdjust="0"/>
  </p:normalViewPr>
  <p:slideViewPr>
    <p:cSldViewPr snapToGrid="0">
      <p:cViewPr varScale="1">
        <p:scale>
          <a:sx n="57" d="100"/>
          <a:sy n="57" d="100"/>
        </p:scale>
        <p:origin x="154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18/04/2020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42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7212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2433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9398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164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1120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18/04/2020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18/04/2020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18/04/2020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18/04/2020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18/04/2020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18/04/2020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18/04/2020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18/04/2020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18/04/2020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18/04/2020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472, 20 de abril de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729 - Contrapartida 4951 a 4964 - Registro Contable 471.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información(GEAI) avanzó en su reflexión sobre el entorno o ambiente de control según COSO.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1174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Área Contable intercambiaron información y experiencias sobre el tiempo del aislamiento y sobre la manera como se han continuado las labores docentes, utilizando al efecto herramientas para realizar videoconferencias.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</a:t>
            </a:r>
            <a:r>
              <a:rPr lang="es-ES" sz="1800" dirty="0"/>
              <a:t>Centro para el Aprendizaje, la Enseñanza y la Evaluación CAE+E caee@javeriana.edu.co: Les compartimos la invitación para participar de los </a:t>
            </a:r>
            <a:r>
              <a:rPr lang="es-ES" sz="1800" dirty="0" err="1"/>
              <a:t>Webinars</a:t>
            </a:r>
            <a:r>
              <a:rPr lang="es-ES" sz="1800" dirty="0"/>
              <a:t>  “¿Cómo planear sesiones remotas? y “Evaluación del aprendizaje: diversidad de estrategias en la coyuntura”, que esperamos apoyen el trabajo que están realizando.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04289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Decano: </a:t>
            </a:r>
            <a:r>
              <a:rPr lang="es-ES" sz="1800" dirty="0"/>
              <a:t>Para la facultad de Ciencias Económicas y Administrativas es muy importante conocer su opinión respecto a cómo se están desarrollando las clases virtuales hasta el momento. Agradezco por favor se tomen 3 minutos de su tiempo para dar respuesta a la siguiente encuesta.  Para nosotros será de gran utilidad conocer la percepción de los estudiantes y de esta manera poder tomar acciones de mejora en este proceso de virtualización.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(CEDC) contestó las preguntas que a título de ejercicio se </a:t>
            </a:r>
            <a:r>
              <a:rPr lang="es-CO" sz="1800" dirty="0" err="1"/>
              <a:t>planytean</a:t>
            </a:r>
            <a:r>
              <a:rPr lang="es-CO" sz="1800" dirty="0"/>
              <a:t> sobre el Pago con acciones.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32189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/>
          <a:p>
            <a:r>
              <a:rPr lang="es-CO" sz="1800" dirty="0"/>
              <a:t>De la </a:t>
            </a:r>
            <a:r>
              <a:rPr lang="es-ES" sz="1800" dirty="0"/>
              <a:t>Dirección de Asuntos Internacionales recibimos el boletín Oportunidades de Cooperación Internacional, Javeriana Colombia.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/>
          <a:p>
            <a:r>
              <a:rPr lang="es-ES" sz="1800" dirty="0"/>
              <a:t>Compartimos con ustedes la edición más reciente de nuestra revista institucional Hoy en la Javeriana (marzo de 2020), donde podrán leer cómo la Universidad se preparó y está afrontando la pandemia del Covid-19, además de dos columnas de opinión que tratan el tema de la educación virtual y las salidas económicas a esta situación de salud pública. Dado que en marzo se conmemoró el Día internacional de la mujer, tendrán la oportunidad de leer el artículo que destaca a las seis mujeres decanas de la Universidad; además, en el contexto de la celebración de los 90 años del restablecimiento de la Universidad, encontrarán la historia que narra cómo la Javeriana inició con una Facultad en 1931 y hoy está compuesta por 18 Facultades que nos hacen una de las Instituciones de Educación Superior más importantes del país y de Latinoamérica, entre otros artículos que recogen los hechos que fueron noticia.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314326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formalizó un Convenio (Acuerdo) firmado entre la Pontificia Universidad Javeriana, Facultades de Ingeniería y de Ciencias Económicas y Administrativas; con HAN </a:t>
            </a:r>
            <a:r>
              <a:rPr lang="es-CO" sz="1800" dirty="0" err="1"/>
              <a:t>University</a:t>
            </a:r>
            <a:r>
              <a:rPr lang="es-CO" sz="1800" dirty="0"/>
              <a:t> </a:t>
            </a:r>
            <a:r>
              <a:rPr lang="es-CO" sz="1800" dirty="0" err="1"/>
              <a:t>of</a:t>
            </a:r>
            <a:r>
              <a:rPr lang="es-CO" sz="1800" dirty="0"/>
              <a:t> </a:t>
            </a:r>
            <a:r>
              <a:rPr lang="es-CO" sz="1800" dirty="0" err="1"/>
              <a:t>Applied</a:t>
            </a:r>
            <a:r>
              <a:rPr lang="es-CO" sz="1800" dirty="0"/>
              <a:t> </a:t>
            </a:r>
            <a:r>
              <a:rPr lang="es-CO" sz="1800" dirty="0" err="1"/>
              <a:t>Sciences</a:t>
            </a:r>
            <a:r>
              <a:rPr lang="es-CO" sz="1800" dirty="0"/>
              <a:t>, </a:t>
            </a:r>
            <a:r>
              <a:rPr lang="es-CO" sz="1800" dirty="0" err="1"/>
              <a:t>Faculty</a:t>
            </a:r>
            <a:r>
              <a:rPr lang="es-CO" sz="1800" dirty="0"/>
              <a:t> </a:t>
            </a:r>
            <a:r>
              <a:rPr lang="es-CO" sz="1800" dirty="0" err="1"/>
              <a:t>of</a:t>
            </a:r>
            <a:r>
              <a:rPr lang="es-CO" sz="1800" dirty="0"/>
              <a:t> Business, Management and </a:t>
            </a:r>
            <a:r>
              <a:rPr lang="es-CO" sz="1800" dirty="0" err="1"/>
              <a:t>Law</a:t>
            </a:r>
            <a:r>
              <a:rPr lang="es-CO" sz="1800" dirty="0"/>
              <a:t>, </a:t>
            </a:r>
            <a:r>
              <a:rPr lang="es-CO" sz="1800" dirty="0" err="1"/>
              <a:t>Arhnem</a:t>
            </a:r>
            <a:r>
              <a:rPr lang="es-CO" sz="1800" dirty="0"/>
              <a:t>, Países Bajos.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Para mejorar el próximo examen, se reunieron los profesores de la Cátedra Itinerante de Ética Profesional Juan José </a:t>
            </a:r>
            <a:r>
              <a:rPr lang="es-CO" sz="1800" dirty="0" err="1"/>
              <a:t>Amézqita</a:t>
            </a:r>
            <a:r>
              <a:rPr lang="es-CO" sz="1800" dirty="0"/>
              <a:t> Piar.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047988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Tomás Uribe, egresado de la carrera de Estudios Musicales y CEO de la plataforma musical </a:t>
            </a:r>
            <a:r>
              <a:rPr lang="es-ES" sz="1800" dirty="0" err="1"/>
              <a:t>Stereotheque</a:t>
            </a:r>
            <a:r>
              <a:rPr lang="es-ES" sz="1800" dirty="0"/>
              <a:t>, invita a la comunidad universitaria javeriana a participar en la campaña #</a:t>
            </a:r>
            <a:r>
              <a:rPr lang="es-ES" sz="1800" dirty="0" err="1"/>
              <a:t>CantemosColombia</a:t>
            </a:r>
            <a:r>
              <a:rPr lang="es-ES" sz="1800" dirty="0"/>
              <a:t>, cuyo objetivo es recaudar fondos para el sistema de salud, cantando el Himno Nacional de Colombia.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Invitamos a la Comunidad Javeriana a narrar cómo afronta la situación actual de aislamiento mediante propuestas artísticas en formato digital. La convocatoria estará abierta hasta el próximo 27 de abril.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432189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5210</TotalTime>
  <Words>581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435</cp:revision>
  <dcterms:modified xsi:type="dcterms:W3CDTF">2020-04-18T22:18:19Z</dcterms:modified>
</cp:coreProperties>
</file>