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Lst>
  <p:sldSz cx="9144000" cy="6858000" type="screen4x3"/>
  <p:notesSz cx="6858000" cy="9144000"/>
  <p:custDataLst>
    <p:tags r:id="rId18"/>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3225" autoAdjust="0"/>
  </p:normalViewPr>
  <p:slideViewPr>
    <p:cSldViewPr snapToGrid="0">
      <p:cViewPr varScale="1">
        <p:scale>
          <a:sx n="57" d="100"/>
          <a:sy n="57" d="100"/>
        </p:scale>
        <p:origin x="1540" y="4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26/04/2020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20189745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4516403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8054589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31339811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24341874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26397879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41178965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6205156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2860895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5543644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775903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8510323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3180659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26/04/2020</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26/04/2020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26/04/2020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26/04/2020</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26/04/2020</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26/04/2020</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26/04/2020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26/04/2020</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26/04/2020</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26/04/2020</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26/04/2020</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26/04/2020</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473, 27 de abril de 2020</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profesor Hernando Bermúdez conversó sobre ética con los estudiantes de revisoría fiscal con de la UTS, sede Bucaramanga..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a:t>
            </a:r>
            <a:r>
              <a:rPr lang="es-CO" sz="1800" dirty="0" err="1"/>
              <a:t>CAE+e</a:t>
            </a:r>
            <a:r>
              <a:rPr lang="es-CO" sz="1800" dirty="0"/>
              <a:t>: </a:t>
            </a:r>
            <a:r>
              <a:rPr lang="es-ES" sz="1800" dirty="0"/>
              <a:t>La evaluación a través de clases remotas implica </a:t>
            </a:r>
            <a:r>
              <a:rPr lang="es-ES" sz="1800" dirty="0" err="1"/>
              <a:t>re-pensar</a:t>
            </a:r>
            <a:r>
              <a:rPr lang="es-ES" sz="1800" dirty="0"/>
              <a:t> la evaluación, y para ello se requiere de flexibilidad y apertura para explorar otras alternativas de trabajo, las cuales deben promover el proceso formativo de los estudiantes y permitirle al profesor evaluar los aprendizajes de los estudiantes.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362194332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ES" sz="1800" dirty="0"/>
              <a:t>Como es de su conocimiento, desde el año 2010 la Pontificia Universidad Javeriana ha participado en el estudio que anualmente adelanta Merco  (Monitor Empresarial de Reputación Corporativa), cuya misión es identificar a las 100 mejores organizaciones para trabajar en Colombia, estando nuestra institución ubicada dentro de las primeras 15. Merco Talento 2020  está realizado por Análisis e Investigación, instituto que garantiza la absoluta confidencialidad de las respuestas y el seguimiento de la metodología establecida para la elaboración del ranking, es objeto de revisión independiente por parte de la firma KPMG. De esta forma, Merco se convierte en el primer ranking de estas características a nivel internacional que es analizado de manera independiente por un tercero.</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ES" sz="1800" dirty="0"/>
              <a:t>El Instituto de Estudios Sociales y Culturales Pensar hace extensiva esta invitación Conservatorio: Necesidades de protección de la población migrante en Bogotá</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63133147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Por indicación del Director del Departamento - Profesor Braulio Rodríguez y una vez conversado con la Prof. Natalia Baracaldo y el Prof. Guillermo Sinisterra, agradezco indicar en la promoción de los siguientes eventos las siguientes novedades: </a:t>
            </a:r>
            <a:r>
              <a:rPr lang="es-ES" sz="1800" dirty="0" err="1"/>
              <a:t>First</a:t>
            </a:r>
            <a:r>
              <a:rPr lang="es-ES" sz="1800" dirty="0"/>
              <a:t> </a:t>
            </a:r>
            <a:r>
              <a:rPr lang="es-ES" sz="1800" dirty="0" err="1"/>
              <a:t>Worshop</a:t>
            </a:r>
            <a:r>
              <a:rPr lang="es-ES" sz="1800" dirty="0"/>
              <a:t> in </a:t>
            </a:r>
            <a:r>
              <a:rPr lang="es-ES" sz="1800" dirty="0" err="1"/>
              <a:t>Perspectives</a:t>
            </a:r>
            <a:r>
              <a:rPr lang="es-ES" sz="1800" dirty="0"/>
              <a:t> in </a:t>
            </a:r>
            <a:r>
              <a:rPr lang="es-ES" sz="1800" dirty="0" err="1"/>
              <a:t>Accounting</a:t>
            </a:r>
            <a:r>
              <a:rPr lang="es-ES" sz="1800" dirty="0"/>
              <a:t> </a:t>
            </a:r>
            <a:r>
              <a:rPr lang="es-ES" sz="1800" dirty="0" err="1"/>
              <a:t>Research</a:t>
            </a:r>
            <a:r>
              <a:rPr lang="es-ES" sz="1800" dirty="0"/>
              <a:t> Ya no se realizará del 8 a 12 de junio de 2020. Se programará para el año 2021. V Foro Internacional de Delitos Financieros Ya no se realizará del 17 – 19 junio de 2020. Se programará para el segundo semestre del 2020 (dependiendo de la disponibilidad de espacios) o primer semestre del 2021.</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¡Pensando en ti! desarrollamos estas recomendaciones para ayudarte a realizar actividad física dentro y fuera de casa, con las precauciones adecuadas. Recuerda que tu casa siempre será el lugar más seguro. #</a:t>
            </a:r>
            <a:r>
              <a:rPr lang="es-ES" sz="1800" dirty="0" err="1"/>
              <a:t>CJFDdesdeTuCasa</a:t>
            </a:r>
            <a:r>
              <a:rPr lang="es-ES" sz="1800" dirty="0"/>
              <a:t> te estará acompañando en diferentes medios para que mantengas una vida </a:t>
            </a:r>
            <a:r>
              <a:rPr lang="es-ES" sz="1800" dirty="0" err="1"/>
              <a:t>activ</a:t>
            </a:r>
            <a:r>
              <a:rPr lang="es-ES" sz="1800" dirty="0"/>
              <a:t>@</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117845732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Concluyó la primera experiencia de Ejercicios Espirituales en Casa, un nuevo espacio virtual creado para fortalecer la vivencia espiritual y de fe de los miembros de la comunidad educativa javeriana a la luz de los Ejercicios Espirituales Ignacianos. Los diez días de oración y acompañamiento constituyeron para las participantes una oportunidad para hacer un alto en este tiempo de aislamiento, conectarse con su propia interioridad y con la voluntad de Dios en el aquí y ahora. </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Ya se encuentra en formato digital la edición más reciente de la revista institucional Hoy en la Javeriana, marzo de 2020, donde se podrá leer cómo la Universidad se preparó y está afrontando la pandemia del Covid-19, además de dos columnas de opinión que tratan el tema de la educación virtual y las salidas económicas a esta situación de salud pública.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248590249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La Pontificia Universidad Javeriana apareció en el nuevo Ranking de Impacto producido por Times </a:t>
            </a:r>
            <a:r>
              <a:rPr lang="es-ES" sz="1800" dirty="0" err="1"/>
              <a:t>Higher</a:t>
            </a:r>
            <a:r>
              <a:rPr lang="es-ES" sz="1800" dirty="0"/>
              <a:t> </a:t>
            </a:r>
            <a:r>
              <a:rPr lang="es-ES" sz="1800" dirty="0" err="1"/>
              <a:t>Education</a:t>
            </a:r>
            <a:r>
              <a:rPr lang="es-ES" sz="1800" dirty="0"/>
              <a:t> en su segunda edición (2020), donde se muestra cómo el sector de la educación superior en el mundo está trabajando por lograr los Objetivos de Desarrollo Sostenible (ODS) de la ONU. Los resultados fueron publicados el 22 de abril.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¡Aunque distantes, nos encontramos unidos cuidando nuestra casa común! La Universidad celebrará el Día de la Tierra, que este año es el 22 de abril, con una programación muy especial y extendida a toda una semana, del 20 al 25 de abril de 2020.</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277577828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ES" sz="1800" dirty="0"/>
              <a:t>Después de siete meses de trabajo continuo, la Secretaría General, la Dirección de Comunicaciones y la Dirección de Tecnologías de la Información, con el apoyo de las vicerrectorías y facultades, ponen en funcionamiento a partir del 24 de abril la intranet de la Pontificia Universidad Javeriana. Esta herramienta, orientada a estudiantes, profesores, empleados administrativos y egresados, que reemplaza a MAX, también permite consultar la información interna de carácter institucional, eventos, noticias, campañas, comunicados, documentos y los cerca de 250 servicios académicos, administrativos y del Medio Universitario, que la Javeriana ofrece a su comunidad.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ES" sz="1800" dirty="0"/>
              <a:t>La Javeriana publicó este 14 de abril su primer Informe de Sostenibilidad Ambiental 2017 - 2019, donde describe los principales logros que se han alcanzado gracias al trabajo en red por parte de la docencia, investigación, servicio, medio universitario y campus.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90336153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730 - Contrapartida 4965 a 4978 - Registro Contable 472.</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de </a:t>
            </a:r>
            <a:r>
              <a:rPr lang="es-CO" sz="1800" dirty="0" err="1"/>
              <a:t>Audire</a:t>
            </a:r>
            <a:r>
              <a:rPr lang="es-CO" sz="1800" dirty="0"/>
              <a:t>, Carlos Arturo Rodriguez Vera expuso el tema </a:t>
            </a:r>
            <a:r>
              <a:rPr lang="es-ES" sz="1800" dirty="0"/>
              <a:t>Conciliación Fiscal De Personas Jurídicas – Año Gravable 2019- En Época De Covid19.</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¡No te desconectes! Revisa tu correo y sigue las redes de los centros de la Vicerrectoría del Medio Universitario para más estrategias y recursos para un Buen Vivir en casa.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La Biblioteca General renovó automáticamente todos los libros prestados hasta el 31 de mayo de 2020 con el fin de que ningún miembro de la Comunidad Educativa Javeriana deba desplazarse para devolverlos.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61215408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Para dar continuidad al desarrollo de las actividades académicas de docencia y seguir acompañando a los profesores en la migración de clases presenciales a modalidad remota, desde el área de Comunicación de la Vicerrectoría Académica y en articulación con el Centro para el Aprendizaje, la Enseñanza y la Evaluación (CAE+E), han programado algunos </a:t>
            </a:r>
            <a:r>
              <a:rPr lang="es-ES" sz="1800" dirty="0" err="1"/>
              <a:t>Webinars</a:t>
            </a:r>
            <a:r>
              <a:rPr lang="es-ES" sz="1800" dirty="0"/>
              <a:t>  centrados en dos temas: Evaluación para el aprendizaje: diversidad de estrategias en la coyuntura, y ¿cómo planear sesiones remotas?. </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Nos invitaron a participar del </a:t>
            </a:r>
            <a:r>
              <a:rPr lang="es-ES" sz="1800" dirty="0" err="1"/>
              <a:t>Webinar</a:t>
            </a:r>
            <a:r>
              <a:rPr lang="es-ES" sz="1800" dirty="0"/>
              <a:t>: ¿Qué nos está mostrando el COVID-19 sobre la redistribución del cuidado entre hogares, sector privado y estado?, allí se </a:t>
            </a:r>
            <a:r>
              <a:rPr lang="es-ES" sz="1800" dirty="0" err="1"/>
              <a:t>compartieronn</a:t>
            </a:r>
            <a:r>
              <a:rPr lang="es-ES" sz="1800" dirty="0"/>
              <a:t> algunas consideraciones sobre el impacto del COVID-19 en relación con la economía de cuidado y con la política fiscal. En particular, se revisó cómo las medidas adoptadas en el país frente al COVID-19 deben tomar en cuenta el aumento de la carga de trabajo de cuidado.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55924274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Es momento de narrar y darle sentido a este tiempo en casa. La literatura, la música, la imagen y el movimiento pueden ser excelentes aliados para contar las cosas buenas y malas, emociones, sorpresas, hastíos y dudas que como comunidad nos abruman en este momento de la humanidad. Por eso, la Asistencia para la Creación Artística y Centro de Gestión Cultural invita a la Comunidad Javeriana a tener un espacio para sentir, imaginar y pensar a través del arte, y construir un testimonio de cómo afronta esta situación de aislamiento preventivo obligatorio.</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21 de abril los profesores del área contable nuevamente conversamos sobre nuestras actividades personales, manteniendo así el sentido de comunidad docente.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0403334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Por indicación de nuestro Director – Prof. Braulio Rodríguez, agradezco activen el cuaderno de notas con el primer y segundo parcial.</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Reciba un cordial saludo. Teniendo en cuenta que por la cuarentena, los servicios de la biblioteca fueron redireccionados hacia la virtualidad, me permito ponerme a su disposición para apoyarlo en la búsqueda y selección de bibliografía, en los recursos y plataformas electrónicas que suscribe la Biblioteca o en recursos libres, esto con el fin, de que pueda reemplazar el material en impreso que relacionó en sus sílabos para el desarrollo de su asignatura.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42569717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En la última reunión con Directores de departamento quedó planteada la posibilidad de realizar un encuentro virtual con los docentes. Estuvimos evaluando con el equipo del medio y se nos ocurre generar un espacio de </a:t>
            </a:r>
            <a:r>
              <a:rPr lang="es-ES" sz="1800" dirty="0" err="1"/>
              <a:t>Cafe</a:t>
            </a:r>
            <a:r>
              <a:rPr lang="es-ES" sz="1800" dirty="0"/>
              <a:t> en la distancia. En donde podamos conversar acerca de lo que </a:t>
            </a:r>
            <a:r>
              <a:rPr lang="es-ES" sz="1800" dirty="0" err="1"/>
              <a:t>estan</a:t>
            </a:r>
            <a:r>
              <a:rPr lang="es-ES" sz="1800" dirty="0"/>
              <a:t> viviendo nuestros profes y como han podido solucionar las cosas. Que sea un espacio para dialogar y encontrarse. Sería a través de unas dos preguntas de inicio y de ahí se desarrollaría la charla.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Investigación: </a:t>
            </a:r>
            <a:r>
              <a:rPr lang="es-ES" sz="1800" dirty="0"/>
              <a:t>Para su información, remitimos las indicaciones internas de la Convocatoria ODS13 del Centro ODS para América Latina y el Caribe - CODS ODS13-2020.</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70858884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Dado el aislamiento social obligatorio ordenado por el Gobierno Nacional por la crisis sanitaria del COVID-19 y la prohibición de realizar reuniones masivas; me permito informarles que, con el fin de dar continuidad a los procesos de grado de nuestros estudiantes, en especial de quienes están inscritos para su graduación el 15 de mayo de 2020, la Universidad Javeriana en su Sede Central ha dispuesto lo siguiente: 1. La obtención del grado se dará en la fecha prevista del 15 de mayo. Sin embargo, la ceremonia solemne y pública de graduación se aplaza para una fecha establecida por la Universidad, una vez se supere la actual situación de salud.</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de Spatia se conversó sobre el tema </a:t>
            </a:r>
            <a:r>
              <a:rPr lang="es-ES" sz="1800" dirty="0"/>
              <a:t>Efectos contables de la pandemia Covid-19.</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60896356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Para apoyar la continuidad de las actividades académicas desde casa o de manera remota, los principales fabricantes de software que tienen relación con la Universidad nos han otorgado beneficios temporales que autorizan a estudiantes y profesores a descargar e instalar licencias de algunos de sus aplicativos de software en equipos de cómputo personales o del hogar. </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profesor Hernando Bermúdez envió un audiovisual al Salón Contable UAO titulado el Reto actual.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8034666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5267</TotalTime>
  <Words>1663</Words>
  <Application>Microsoft Office PowerPoint</Application>
  <PresentationFormat>Presentación en pantalla (4:3)</PresentationFormat>
  <Paragraphs>60</Paragraphs>
  <Slides>15</Slides>
  <Notes>15</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15</vt:i4>
      </vt:variant>
    </vt:vector>
  </HeadingPairs>
  <TitlesOfParts>
    <vt:vector size="21"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444</cp:revision>
  <dcterms:modified xsi:type="dcterms:W3CDTF">2020-04-26T16:52:34Z</dcterms:modified>
</cp:coreProperties>
</file>