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1" r:id="rId3"/>
    <p:sldId id="262" r:id="rId4"/>
    <p:sldId id="263" r:id="rId5"/>
    <p:sldId id="264" r:id="rId6"/>
    <p:sldId id="265" r:id="rId7"/>
    <p:sldId id="266" r:id="rId8"/>
    <p:sldId id="267" r:id="rId9"/>
    <p:sldId id="268"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25" autoAdjust="0"/>
  </p:normalViewPr>
  <p:slideViewPr>
    <p:cSldViewPr snapToGrid="0">
      <p:cViewPr varScale="1">
        <p:scale>
          <a:sx n="57" d="100"/>
          <a:sy n="57" d="100"/>
        </p:scale>
        <p:origin x="1540"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2/05/2020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322363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578042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146027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851432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042522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132055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941174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2/05/2020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2/05/2020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2/05/2020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2/05/2020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2/05/2020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2/05/2020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2/05/2020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2/05/2020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2/05/2020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474, 4 de mayo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731 - Contrapartida 4979 a 4993 - Registro Contable 473.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la profesora Lucero Tellez Hernandez expuso el tema </a:t>
            </a:r>
            <a:r>
              <a:rPr lang="es-ES" sz="1800" dirty="0"/>
              <a:t>Decretos Covid-19 con Incidencia Tributara y Comercial.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4 al 8 de mayo celebraremos la Semana Javeriana 2020.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Revista Javeriana los invita a cuidar del otro, a destinar este tiempo de aislamiento para conectar con el valor de la vida y la familia. En solidaridad con la situación, hemos publicado nuestra edición No. 862 sobre Nuevas Ciudadanías en nuestro sitio web.</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0523401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miembros del área contable conversaron sobre la posible reanudación de las clases.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Gestión Humana: </a:t>
            </a:r>
            <a:r>
              <a:rPr lang="es-ES" sz="1800" dirty="0"/>
              <a:t>Estimados profesores: reciban un cordial saludo, espero se encuentren bien. Quiero pedirles de manera especial que, si aún no lo han realizado,  actualicen sus datos personales en el sistema al cual pueden ingresar dando </a:t>
            </a:r>
            <a:r>
              <a:rPr lang="es-ES" sz="1800" dirty="0" err="1"/>
              <a:t>click</a:t>
            </a:r>
            <a:r>
              <a:rPr lang="es-ES" sz="1800" dirty="0"/>
              <a:t> sobre la imagen.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7132293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CAE+E – realizó el </a:t>
            </a:r>
            <a:r>
              <a:rPr lang="es-ES" sz="1800" dirty="0" err="1"/>
              <a:t>Webinar</a:t>
            </a:r>
            <a:r>
              <a:rPr lang="es-ES" sz="1800" dirty="0"/>
              <a:t>: "Estrategias de aprendizaje: mapas mentales y su utilidad en la enseñanza“.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endParaRPr lang="es-ES" sz="1800" dirty="0"/>
          </a:p>
          <a:p>
            <a:r>
              <a:rPr lang="es-ES" sz="1800" dirty="0"/>
              <a:t>El Centro Javeriano de Formación Deportiva te invita a hacer parte del nuevo Programa de Entrenamiento Personalizado </a:t>
            </a:r>
            <a:r>
              <a:rPr lang="es-ES" sz="1800" dirty="0" err="1"/>
              <a:t>Virtual.Este</a:t>
            </a:r>
            <a:r>
              <a:rPr lang="es-ES" sz="1800" dirty="0"/>
              <a:t> es un espacio diseñado para que vivas la actividad física en compañía de nuestros auxiliares y profesionales quienes estarán guiándote en tu proceso de forma individual y grupal.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437740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1" end="1"/>
                                            </p:txEl>
                                          </p:spTgt>
                                        </p:tgtEl>
                                        <p:attrNameLst>
                                          <p:attrName>style.visibility</p:attrName>
                                        </p:attrNameLst>
                                      </p:cBhvr>
                                      <p:to>
                                        <p:strVal val="visible"/>
                                      </p:to>
                                    </p:set>
                                    <p:anim calcmode="lin" valueType="num">
                                      <p:cBhvr additive="base">
                                        <p:cTn id="3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Administrativa: </a:t>
            </a:r>
            <a:r>
              <a:rPr lang="es-ES" sz="1800" dirty="0"/>
              <a:t>Flash informativo: Aumento de los casos de fraude digital - Robo de cuentas institucionales.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desarrolló los casos que se presentan en el material de estudio de la guía sobre Pagos con acciones.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9309250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nuestro Decano: </a:t>
            </a:r>
            <a:r>
              <a:rPr lang="es-ES" sz="1800" dirty="0"/>
              <a:t>Nos acercamos a la celebración de una nueva edición de la Semana Javeriana. Este año nos convoca  la reflexión sobre ¿Cómo la Javeriana, en estos 90 años, ha aportado y sigue aportando a la construcción de futuro en el país y el mundo?.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VRI No. 109 - Convocatorias, noticias y eventos para la comunidad investigativa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9590421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Revista Javeriana los invita a cuidar del otro, a destinar este tiempo de aislamiento para conectar con el valor de la vida y la familia. En solidaridad con la situación, ha publicado su edición No. 862 sobre Nuevas Ciudadanías en nuestro sitio web, para que pueda ser leída sin ningún costo. Además, allí también podrán encontrar contenido complementario en </a:t>
            </a:r>
            <a:r>
              <a:rPr lang="es-ES" sz="1800" dirty="0" err="1"/>
              <a:t>nuestroen</a:t>
            </a:r>
            <a:r>
              <a:rPr lang="es-ES" sz="1800" dirty="0"/>
              <a:t> los blogs, noticias y videos.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Nuevamente un grupo de jesuitas, religiosas y laicos pertenecientes a la comunidad javeriana y externos, que acompañan mes a mes la experiencia fuente de nuestra identidad como javerianos, se encontraron virtualmente el 22 de abril para desarrollar su segundo espacio de formación.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841331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Pontificia Universidad Javeriana viene apostándole a la virtualidad a través de Javeriana X, con ambicioso proyecto digital en convenio con </a:t>
            </a:r>
            <a:r>
              <a:rPr lang="es-ES" sz="1800" dirty="0" err="1"/>
              <a:t>edX</a:t>
            </a:r>
            <a:r>
              <a:rPr lang="es-ES" sz="1800" dirty="0"/>
              <a:t>  -la plataforma de educación virtual gratuita más extensa del mundo, fundada Harvard y MIT- A través de esta plataforma estamos ofreciéndole al mundo más de 57 </a:t>
            </a:r>
            <a:r>
              <a:rPr lang="es-ES" sz="1800" dirty="0" err="1"/>
              <a:t>progrmas</a:t>
            </a:r>
            <a:r>
              <a:rPr lang="es-ES" sz="1800" dirty="0"/>
              <a:t> gratuitos y estamos llegando a más de 192 países con una </a:t>
            </a:r>
            <a:r>
              <a:rPr lang="es-ES" sz="1800" dirty="0" err="1"/>
              <a:t>particiapción</a:t>
            </a:r>
            <a:r>
              <a:rPr lang="es-ES" sz="1800" dirty="0"/>
              <a:t> de más de 508.000.</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Del 4 al 8 de mayo la comunidad javeriana celebrará su encuentro cultural más importante "Javeriana 90 años, construyendo futuro". </a:t>
            </a:r>
            <a:r>
              <a:rPr lang="es-ES" sz="1800"/>
              <a:t>Conciertos</a:t>
            </a:r>
            <a:r>
              <a:rPr lang="es-ES" sz="1800" dirty="0"/>
              <a:t>, talleres, conversatorios, </a:t>
            </a:r>
            <a:r>
              <a:rPr lang="es-ES" sz="1800" dirty="0" err="1"/>
              <a:t>expogrupos</a:t>
            </a:r>
            <a:r>
              <a:rPr lang="es-ES" sz="1800" dirty="0"/>
              <a:t>, seminarios de actividad física y muchos espacios más sin salir de casa conforman una completa y nutrida agenda que expone el talento, ideas, aportes de los javerianos con los que la Universidad se consolida, crece y renueva cada día.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6522745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5448</TotalTime>
  <Words>642</Words>
  <Application>Microsoft Office PowerPoint</Application>
  <PresentationFormat>Presentación en pantalla (4:3)</PresentationFormat>
  <Paragraphs>37</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451</cp:revision>
  <dcterms:modified xsi:type="dcterms:W3CDTF">2020-05-02T20:31:46Z</dcterms:modified>
</cp:coreProperties>
</file>