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67" r:id="rId9"/>
    <p:sldId id="268" r:id="rId10"/>
    <p:sldId id="269" r:id="rId11"/>
    <p:sldId id="270"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10/05/2020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676142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875432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699316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417816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6644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38364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429382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668358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268595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10/05/2020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10/05/2020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10/05/2020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10/05/2020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10/05/2020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10/05/2020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10/05/2020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10/05/2020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475, 11 de mayo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acompañamiento ignaciano es una de las principales fuentes de inspiración del Voluntariado Javeriano y define las múltiples relaciones que establecemos con los diferentes actores que hacen parte del Programa. La propuesta formativa que incluye la acción voluntaria, fue interrumpida por la pandemia que actualmente vivimos, sin embargo, el impulso de los meses previos de acompañamiento, sumado a la vivencia de los Ejercicios Espirituales, nos ha permitido comprender que el servicio voluntario nace del agradecimiento profundo de sentirse amado por Dios..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grupo de estudiantes, administrativos, docentes, familiares javerianos y egresados se reunieron el 27 de abril de 2020 para dar inicio a la segunda tanda de la propuesta de Ejercicios Espirituales en casa.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3813200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pasado sábado 25 de abril un grupo de 20 personas entre profesores javerianos, estudiantes de licenciaturas y de la Maestría en Educación, culminaron la octava cohorte de MAPA- Maestros para la Paz. Cohorte que, por primera vez, se culmina de forma virtual.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Pontificia Universidad Javeriana tomó la decisión de convertirse en signataria de PRI, siendo la primera universidad de Latinoamérica y la octava institución de Colombia en unirse a esta organización. </a:t>
            </a:r>
            <a:r>
              <a:rPr lang="es-ES" sz="1800"/>
              <a:t>PRI, entidad soportada por las Naciones Unidas, es la organización líder en la generación y promulgación de las mejores prácticas de inversión responsable, que involucran la adopción e implementación de los factores ESG.</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9711778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732 - Contrapartida 4994 a 5012 - Registro Contable 474.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Semana Javeriana, con una programación muy amplia y variada.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Esta semana los miembros del área contable reflexionaron sobre las posibles acciones si se reabren las actividades presenciales en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Esperamos que ustedes y sus familias se encuentra bien. Queremos informarles que ya se encuentra en funcionamiento el Home de la nueva Intranet. Para acceder a la plataforma pueden ingresar directamente a través de la URL https://intranet.javeriana.edu.co  o desde el Portal Web de la Universidad https://www.javeriana.edu.co/  en la opción Intranet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550171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t>
            </a:r>
            <a:r>
              <a:rPr lang="es-CO" sz="1800" dirty="0" err="1"/>
              <a:t>Audire</a:t>
            </a:r>
            <a:r>
              <a:rPr lang="es-CO" sz="1800" dirty="0"/>
              <a:t>, el </a:t>
            </a:r>
            <a:r>
              <a:rPr lang="es-ES" sz="1800" dirty="0"/>
              <a:t>profesor Ángel Hernando González Sánchez expuso el tema Principio Negocio En Marcha y el Covid-19.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Como parte del apoyo del CAE+E a los profesores de la Universidad en la coyuntura, quisiéramos profundizar en las dudas que tengan sobre la utilización de la herramienta Blackboard para la realización de pruebas o exámenes.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6170660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ese contexto, él nos solicita nuestra colaboración con el diligenciamiento de una encuesta diseñada para poder medir estas dinámicas de consumo eléctrico en puestos de trabajo en la Universidad a la comunidad de profesores y administrativos de FCEA.  Este encuesta, no toma más de 10 minutos en ser diligenciada, es completamente confidencial, y permitirá hacer una estimación de las principales tendencias de uso de energía en nuestro edificio para compararla con otras áreas del campus.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¡Seguimos con nuestra serie de </a:t>
            </a:r>
            <a:r>
              <a:rPr lang="es-ES" sz="1800" dirty="0" err="1"/>
              <a:t>webinars</a:t>
            </a:r>
            <a:r>
              <a:rPr lang="es-ES" sz="1800" dirty="0"/>
              <a:t> en alianza con la Universidad Javeriana sobre género y COVID-19! Este miércoles 6 de Mayo (5:00 p.m. - 6:30 p.m.) hablaremos sobre los Desafíos del COVID-19 para la prevención y atención de las Violencias Basadas en Género en contextos rurales.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7967005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escenario en referencia determina que definamos prioridades con respecto a las asignaturas que se podrán desarrollar en las modalidades presencial y combinada, dentro de las cuales están las asignaturas prácticas, teórico-prácticas y aquellas del núcleo de formación fundamental para los estudiantes que se encuentran cursando el primer año de estudios.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directores de la Red para la formación en revisoría fiscal escucharon las ponencias que se presentarán al próximo encuentro de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846302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Las Aulas de Acompañamiento Académico continúan funcionando de manera remota. La información podrán encontrarla en los siguientes enlaces: https://www.javeriana.edu.co/continuidad/estudiantes/ y https://www.javeriana.edu.co/vicerrectoria-academica/enlace . Será de gran ayuda compartir esta información con sus estudiantes, especialmente ahora que vienen los exámenes finales.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Asociación de Universidades Confiadas a la Compañía de Jesús en América Latina (AUSJAL) invita a la comunidad académica Javeriana a participar en una serie de publicaciones de divulgación recogidas por la Conferencia de Provinciales en América Latina y El Caribe (CPAL).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8192023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Rector expidió La </a:t>
            </a:r>
            <a:r>
              <a:rPr lang="es-ES" sz="1800" dirty="0"/>
              <a:t>CIRCULAR No. 017/2020 - Reflexiones Sobre Asuntos Económicos De La Universidad Y Opciones De Ayuda A Nuestros Estudiantes.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Desde el Área académica de Emprendimiento de la Pontificia Universidad Javeriana tenemos el gusto de invitarlo al 1er Foro Conservatorio de </a:t>
            </a:r>
            <a:r>
              <a:rPr lang="es-ES" sz="1800" dirty="0" err="1"/>
              <a:t>Emprendizaje</a:t>
            </a:r>
            <a:r>
              <a:rPr lang="es-ES" sz="1800" dirty="0"/>
              <a:t>, Sostenibilidad y Medio Ambiente, el cual se llevará acabo el próximo martes 12 de mayo de 2020 a las 4:00 p.m.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622547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Rector expidió la </a:t>
            </a:r>
            <a:r>
              <a:rPr lang="es-ES" sz="1800" dirty="0"/>
              <a:t>CIRCULAR No. 018/2020- Continuidad Académica En El Primer Y Segundo Periodo Académico De 2020.</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Los egresados javerianos Nadia Sánchez, administradora de empresas, y Juan Fernando Giraldo, politólogo, fueron los invitados al Encuentro Javeriano del 5 de mayo en el contexto de la Semana Javeriana, donde conversaron sobre cómo desde su conocimiento y emprendimiento están prestando un mejor servicio a Colombia y 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6949790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5686</TotalTime>
  <Words>934</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457</cp:revision>
  <dcterms:modified xsi:type="dcterms:W3CDTF">2020-05-10T20:19:14Z</dcterms:modified>
</cp:coreProperties>
</file>