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custDataLst>
    <p:tags r:id="rId13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225" autoAdjust="0"/>
  </p:normalViewPr>
  <p:slideViewPr>
    <p:cSldViewPr snapToGrid="0">
      <p:cViewPr varScale="1">
        <p:scale>
          <a:sx n="57" d="100"/>
          <a:sy n="57" d="100"/>
        </p:scale>
        <p:origin x="15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16/05/2020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0510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8383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645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3977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596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1087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8870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160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16/05/2020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16/05/2020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16/05/2020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16/05/2020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16/05/2020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16/05/2020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16/05/2020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16/05/2020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16/05/2020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476, 18 de mayo de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Bogotá Summer </a:t>
            </a:r>
            <a:r>
              <a:rPr lang="es-ES" sz="1800" dirty="0" err="1"/>
              <a:t>School</a:t>
            </a:r>
            <a:r>
              <a:rPr lang="es-ES" sz="1800" dirty="0"/>
              <a:t> in </a:t>
            </a:r>
            <a:r>
              <a:rPr lang="es-ES" sz="1800" dirty="0" err="1"/>
              <a:t>Economics</a:t>
            </a:r>
            <a:r>
              <a:rPr lang="es-ES" sz="1800" dirty="0"/>
              <a:t> es una iniciativa de la Universidad Javeriana, la Universidad de los Andes y la Universidad del Rosario para ofrecer a sus estudiantes y público en general cursos que están en la frontera del conocimiento de la ciencia económica, dictados por profesores de altos perfiles procedentes de distintas partes del mundo.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/>
              <a:t>Presentamos la Revista AURORA volumen 2: Para no volver a la normalidad, diseñada por la Conferencia de Provinciales Jesuitas de América Latina y el Caribe (CPAL) con el propósito de compartir estudios y reflexiones sobre la situación del Covid-19, iniciativas en marcha y esperanzas para el futuro.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51183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733 - Contrapartida 5013 a 5027 - Registro Contable 475.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/>
              <a:t>Oprar</a:t>
            </a:r>
            <a:r>
              <a:rPr lang="es-CO" sz="1800" dirty="0"/>
              <a:t> con los salmos: </a:t>
            </a:r>
            <a:r>
              <a:rPr lang="es-ES" sz="1800" dirty="0"/>
              <a:t>El programa Semilleros de Fe del Centro Pastoral San Francisco Javier, los invita a participar de esta experiencia virtual de formación, reflexión y oración.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Cátedra Itinerante de Ética Profesional conversaron sobre sus experiencias en el ciclo pasado y acordaron explorar otros enfoques.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esta edición de la Revista Pesquisa Javeriana encontrará notas de actualidad sobre la manera como los investigadores javerianos aportan al cuidado de los pacientes con COVID-19 y a la realización de pruebas para el diagnóstico. También verá una comparación entre dos ciudades muy diferentes, Seúl y Bogotá, pero con un crecimiento económico y demográfico similar. Además, le invitamos a leer sobre la composición de los astrocitos, unas células fundamentales para el funcionamiento del sistema nervioso.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88296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AUDIRE la profesora Nathaly Alejandra Higuera Rodríguez conversó sobre las </a:t>
            </a:r>
            <a:r>
              <a:rPr lang="es-ES" sz="1800" dirty="0"/>
              <a:t>Alternativas de alivio económico en el régimen laboral y de seguridad social en Estado de Emergencia COVID-19.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</a:t>
            </a:r>
            <a:r>
              <a:rPr lang="es-ES" sz="1800" dirty="0"/>
              <a:t>clase de higiene postural para administrativos y docentes de la FCEA.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8581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conmemoración del quinto aniversario de la expedición de la Carta Encíclica </a:t>
            </a:r>
            <a:r>
              <a:rPr lang="es-ES" sz="1800" dirty="0" err="1"/>
              <a:t>Laudato</a:t>
            </a:r>
            <a:r>
              <a:rPr lang="es-ES" sz="1800" dirty="0"/>
              <a:t> Si¨ sobre el cuidado de la Casa común del Papa Francisco,  y con el propósito de continuar promoviendo sus contenidos, tan vigentes en estos momentos que está viviendo la humanidad, hemos querido organizar una serie </a:t>
            </a:r>
            <a:r>
              <a:rPr lang="es-ES" sz="1800" dirty="0" err="1"/>
              <a:t>webinars</a:t>
            </a:r>
            <a:r>
              <a:rPr lang="es-ES" sz="1800" dirty="0"/>
              <a:t>, los cuales se desarrollarán semanalmente a las 5:00 pm.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pasado viernes 15 de mayo a las 11:00a.m. se realizó al </a:t>
            </a:r>
            <a:r>
              <a:rPr lang="es-ES" sz="1800" dirty="0" err="1"/>
              <a:t>webinar</a:t>
            </a:r>
            <a:r>
              <a:rPr lang="es-ES" sz="1800" dirty="0"/>
              <a:t> "Pedagogías de la presencia y la incertidumbre: puentes entre la tecnología intensiva y la humanidad expandida" con el Prof. Eduardo Gutiérrez de la Facultad de Comunicación.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9771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Dirección de Asuntos Internacionales recibimos el boletín de Oportunidades de Cooperación Internacional, Javeriana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CAE+E- Invitación </a:t>
            </a:r>
            <a:r>
              <a:rPr lang="es-ES" sz="1800" dirty="0" err="1"/>
              <a:t>Webinar</a:t>
            </a:r>
            <a:r>
              <a:rPr lang="es-ES" sz="1800" dirty="0"/>
              <a:t>: "Retroalimentación: facilitar el proceso para mejorar el resultado"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57427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Después de un día de trabajo, estudio y labores en casa, te invitamos a dedicar una hora de tu rutina para pausar, orar y revisar el acontecer de Dios en tu vida a través de la experiencia de Ejercicios Espirituales en casa sin costo alguno. Ten en cuenta los niveles dispuestos que iniciarán en fechas distintas y tendrán una duración de 2 semanas cada uno.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Dirección de Gestión Humana: </a:t>
            </a:r>
            <a:r>
              <a:rPr lang="es-ES" sz="1800" dirty="0"/>
              <a:t>Invitación videoconferencia: Lo que debo saber sobre mi futuro pensional.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0429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Revista Javeriana: </a:t>
            </a:r>
            <a:r>
              <a:rPr lang="es-ES" sz="1800" dirty="0"/>
              <a:t>En esta ocasión la publicación presenta en portada los cinco proyectos de investigación de la Universidad que el Ministerio de Ciencia Tecnología e Innovación aprobó para mitigar el Covid-19. También hace un reconocimiento al arduo trabajo que, desde el servicio, la docencia y la investigación, adelantan nuestros médicos javerianos en coordinación con otras facultades y unidades 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Desde este domingo circula la edición 51 de Pesquisa Javeriana, cuyos contenidos se enfocan en la Covid-19, ambiente y urbanismo. Además, ponemos a su disposición diferentes formatos para su lectura en esta época de aislamiento preventivo.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48452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ES" sz="1800" dirty="0"/>
              <a:t>Con el fin de mantener el acompañamiento durante el aislamiento preventivo, la Dirección de Educación Continua ha realizado 19 </a:t>
            </a:r>
            <a:r>
              <a:rPr lang="es-ES" sz="1800" dirty="0" err="1"/>
              <a:t>webinars</a:t>
            </a:r>
            <a:r>
              <a:rPr lang="es-ES" sz="1800" dirty="0"/>
              <a:t> gratuitos durante el mes de abril y lo que va corrido en el mes de mayo, logrando más de 9.232 inscritos y más de 3.603 personas conectadas.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ES" sz="1800" dirty="0"/>
              <a:t>La Escuela Javeriana de Gobierno y Ética Pública presentó, el martes 5 de mayo, el </a:t>
            </a:r>
            <a:r>
              <a:rPr lang="es-ES" sz="1800" dirty="0" err="1"/>
              <a:t>webinar</a:t>
            </a:r>
            <a:r>
              <a:rPr lang="es-ES" sz="1800" dirty="0"/>
              <a:t>: "La pandemia del 2020: políticas públicas para mitigar los impactos sobre la sociedad y la economía colombianas". A este análisis asistieron más de 120 personas para escuchar a los expertos en política económica: César Ferrari,  </a:t>
            </a:r>
            <a:r>
              <a:rPr lang="es-ES" sz="1800" dirty="0" err="1"/>
              <a:t>Ph.D</a:t>
            </a:r>
            <a:r>
              <a:rPr lang="es-ES" sz="1800" dirty="0"/>
              <a:t>. en Economía de la Universidad de Boston; Jorge Iván González, </a:t>
            </a:r>
            <a:r>
              <a:rPr lang="es-ES" sz="1800" dirty="0" err="1"/>
              <a:t>Ph.D</a:t>
            </a:r>
            <a:r>
              <a:rPr lang="es-ES" sz="1800" dirty="0"/>
              <a:t>. en Economía de la Universidad de Lovaina, y Beethoven Herrera, </a:t>
            </a:r>
            <a:r>
              <a:rPr lang="es-ES" sz="1800" dirty="0" err="1"/>
              <a:t>Ph.D</a:t>
            </a:r>
            <a:r>
              <a:rPr lang="es-ES" sz="1800" dirty="0"/>
              <a:t>. en Economía Internacional del Instituto de Estudios Políticos de París. Como moderador estuvo David F. Varela, máster en Leyes del Instituto de Derecho comparado de la Universidad de McGill.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32309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860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463</cp:revision>
  <dcterms:modified xsi:type="dcterms:W3CDTF">2020-05-16T21:41:15Z</dcterms:modified>
</cp:coreProperties>
</file>