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20346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523945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271303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79172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93362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4685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31674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02402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73701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012570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84804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23/05/2020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23/05/2020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23/05/2020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23/05/2020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23/05/2020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23/05/2020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23/05/2020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23/05/2020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jesuitforum.ca/dialogue_guides/on-care-for-our-common-home/"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477, 25 de mayo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Pensando en tu salud y bienestar te invitamos a conocer nuestras Recomendaciones para el Cuidado de tu Salud Mental.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Programa Cuidado Ignaciano del Centro Pastoral, queremos extenderte la invitación a participar del ciclo corto de Formación: Principio y Fundamento. Este es un espacio virtual para que sigamos manteniendo vivo y vigente los aprendizajes y experiencias vividas en los espacios de formación del Centro Pastoral (Cursos Talleres, Giros, entre otros) en los que participaste anteriormente.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836883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Nos invitaron a nuestro espacio de Me Cuido en Casa, el viernes 22 de Mayo a las 3:00p.m.nos  esperaron en el </a:t>
            </a:r>
            <a:r>
              <a:rPr lang="es-ES" sz="1800" dirty="0" err="1"/>
              <a:t>webinar</a:t>
            </a:r>
            <a:r>
              <a:rPr lang="es-ES" sz="1800" dirty="0"/>
              <a:t>. ¿Actividad física en casa? Estrategias para empezar y mantenerse.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Curia General de la Compañía de Jesús en Roma ha informado hoy que el antiguo Superior General, el P. Adolfo Nicolás, murió, hoy, el 20 de mayo, en Tokio, Japón. Ahora estaba en la enfermería, pero ha padecido su enfermedad desde hace varios años. Lamentan su muerte su Provincia jesuita en Japón, sus muchos amigos en todo el mundo y sus compatriotas en España.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776357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 acuerdo con las normas establecidas por las autoridades civiles, todos los miembros de la Curia General han podido volver a un horario regular de trabajo a partir del lunes 18 de mayo. Desde hacía dos semanas, los laicos y laicas habían empezado a venir a la oficina en determinados días, mientras seguían haciendo parte de su trabajo a distancia.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Red Latinoamericana de Innovación Frugal, de la cual hacer parte la Facultad de Ciencias Económicas y Administrativas de la Universidad Javeriana, diseñó el MOOC que presenta los fundamentos de la innovación frugal como estrategia de innovación en comunidades y organizaciones, vinculando los elementos de esta estrategia con el desarrollo de soluciones incluyentes y sostenibles.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5518024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Paula Herrera, Luz Magdalena Salas y Ana María Díaz, profesoras del Departamento de Economía de la Facultad de Ciencias Económicas y Administrativa de la Universidad Javeriana hablaron con La Silla Académica sobre las brechas de género y las barreras de acceso al mercado laboral en tiempos de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t>
            </a:r>
            <a:r>
              <a:rPr lang="es-ES" sz="1800" dirty="0">
                <a:hlinkClick r:id="rId3"/>
              </a:rPr>
              <a:t>Cuidado de nuestra casa común</a:t>
            </a:r>
            <a:r>
              <a:rPr lang="es-ES" sz="1800" dirty="0"/>
              <a:t>” es una guía de nueve secciones que brinda la oportunidad de profundizar en grupos pequeños sobre los temas de la encíclica del Papa Francisco que está transformando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1383491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734 - Contrapartida 5028 a 5041 - Registro Contable 476.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toda atención, me permito enviarles para su información y conocimiento el archivo Excel que me envío la  Oficina de Seguridad y Salud en el trabajo, que contienen el cómo gestionar el retorno de actividades académicas y administrativas  dentro de la Universidad,  para lo cual se ha implementado un “ Procedimiento para la elaboración de Protocolos de Bioseguridad COVID-19”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Educadores: </a:t>
            </a:r>
            <a:r>
              <a:rPr lang="es-ES" sz="1800" dirty="0"/>
              <a:t>Desde el Programa "</a:t>
            </a:r>
            <a:r>
              <a:rPr lang="es-ES" sz="1800" dirty="0" err="1"/>
              <a:t>Cardoner</a:t>
            </a:r>
            <a:r>
              <a:rPr lang="es-ES" sz="1800" dirty="0"/>
              <a:t>, Sentido Javeriano", queremos compartirles estos dos mensajes. El de los Directivos de nuestra querida Universidad, que seguramente ya recibieron en sus correos y el de los Estudiantes (por iniciativa del Programa de Liderazgo Javeriano).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Así mismo, aprovechamos para hacer envío de nuestra segunda entrega de "Consejería en cuarentena", la cual se ha centrado en estrategias para acompañar frente a signos de ansiedad. Esperamos que este recurso les sea de mucha utilidad.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1404257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virtud de lo anterior, quiero solicitar su acostumbrada colaboración diligenciando una nueva encuesta institucional, cuyos resultados nos permitirán conocer con mayor asertividad el efecto de las acciones que hemos emprendido y fortalecer nuestro proceso de mejoramiento permanente. Podrán acceder a esta encuesta a través del siguiente enlace: https://bit.ly/2SIG0UT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Compartimos con ustedes la revista Hoy en la Javeriana, edición abril 2020. En esta ocasión la publicación presenta en portada los cinco proyectos de investigación de la Universidad que el Ministerio de Ciencia Tecnología e Innovación aprobó para mitigar el Covid-19. También se hace un reconocimiento al arduo trabajo que desde el servicio, la docencia y la investigación adelantan nuestros médicos javerianos en coordinación con otras facultades y unidades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145402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informe final de la Cátedra itinerante de ética profesional Juan José Amézquita Piar, periodo 2020-10.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secretaría técnica del Convenio viene adelantando las actividades de organización del VII Encuentro Nacional y II Internacional de profesores de Contaduría Pública, que se llevará a cabo los días 18 y 19 de marzo del año 2021 en Bogotá, en tal sentido remitimos el </a:t>
            </a:r>
            <a:r>
              <a:rPr lang="es-ES" sz="1800" dirty="0" err="1"/>
              <a:t>Call</a:t>
            </a:r>
            <a:r>
              <a:rPr lang="es-ES" sz="1800" dirty="0"/>
              <a:t> </a:t>
            </a:r>
            <a:r>
              <a:rPr lang="es-ES" sz="1800" dirty="0" err="1"/>
              <a:t>for</a:t>
            </a:r>
            <a:r>
              <a:rPr lang="es-ES" sz="1800" dirty="0"/>
              <a:t> </a:t>
            </a:r>
            <a:r>
              <a:rPr lang="es-ES" sz="1800" dirty="0" err="1"/>
              <a:t>papers</a:t>
            </a:r>
            <a:r>
              <a:rPr lang="es-ES" sz="1800" dirty="0"/>
              <a:t> y el poster.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07259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Les enviamos un formulario para conocer las necesidades reales de la facultad y específicamente de los estudiantes de postgrados, para retroalimentar nuestra oferta y facilitar un trabajo articulado al interior de la Vicerrectoría y con las facultades. La encuesta está dirigida a diversas personas y roles de las facultades, con el fin de tener diferentes puntos de vista, ampliar nuestra mirada, hacerla más pertinente y para conocer más de cerca las realidades, motivaciones y necesidades de los estudiantes y programas.</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Somos participantes de los Grupos Culturales Javerianos y en la búsqueda de preguntas y respuestas el arte nos permitió llegar a un nuevo lugar. Dos semanas de un viaje único... </a:t>
            </a:r>
            <a:r>
              <a:rPr lang="es-CO" sz="1800" dirty="0"/>
              <a:t>El Paraíso.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47555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Estimados profesores y personal administrativo, reciban un especial saludo. Pensando en su bienestar, a continuación encontrarán algunas recomendaciones para el trabajo en casa. En caso de presentar alguna molestia de tipo muscular asociada a las actividades laborales que actualmente realiza, por favor informar a Yudy Ospina, profesional de Salud Laboral de la Oficina de Salud y Seguridad en el Trabajo, al correo y.ospina@javeriana.edu.co para orientarlo sobre como adecuar su puesto de trabajo.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𝗘𝗹 𝗜𝗻𝘀𝘁𝗶𝘁𝘂𝘁𝗼 𝗱𝗲 𝗘𝘀𝘁𝘂𝗱𝗶𝗼𝘀 𝗦𝗼𝗰𝗶𝗮𝗹𝗲𝘀 𝘆 𝗖𝘂𝗹𝘁𝘂𝗿𝗮𝗹𝗲𝘀 𝗣𝗲𝗻𝘀𝗮𝗿 nos invitó al 𝗗𝗲𝗯𝗮𝘁𝗲: HABLEMOS DE MIGRACIÓN EN EL PLAN DISTRITAL DE DESARROLLO. Se viene el debate del Plan Distrital de Desarrollo en el Concejo de Bogotá y tenemos muchas preguntas: ¿Cómo va a responder Bogotá a la integración de los migrantes? ¿Dónde queda la posibilidad de tener una Política Pública Distrital de migración en Bogotá? Estas  y otras preguntas se respondieron el pasado martes 19 de mayo a las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074158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se realizó el panel </a:t>
            </a:r>
            <a:r>
              <a:rPr lang="es-ES" sz="1800" dirty="0"/>
              <a:t>La Gestión Financiera Pública frente a las emergencias, sanitaria, económica, social y ecológica.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lunes 25 de mayo del año en curso.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19722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programa Caminos de la Buena Noticia del Centro Pastoral San Francisco Javier, los invita a participar de Armonízate en el marco de la Semana </a:t>
            </a:r>
            <a:r>
              <a:rPr lang="es-ES" sz="1800" dirty="0" err="1"/>
              <a:t>Laudato</a:t>
            </a:r>
            <a:r>
              <a:rPr lang="es-ES" sz="1800" dirty="0"/>
              <a:t> si’, un espacio de oración inspirado en la Encíclica </a:t>
            </a:r>
            <a:r>
              <a:rPr lang="es-ES" sz="1800" dirty="0" err="1"/>
              <a:t>Laudato</a:t>
            </a:r>
            <a:r>
              <a:rPr lang="es-ES" sz="1800" dirty="0"/>
              <a:t> si para crecer en amor y compasión..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permitimos darle la bienvenida a la Unidad de Posgrados del Instituto Pensar de la Pontificia Universidad Javeriana. Lo invitamos a conocer nuestro programa Maestría en Estudios Críticos de las Migraciones Contemporáneas – modalidad virtual.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036304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6084</TotalTime>
  <Words>1300</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473</cp:revision>
  <dcterms:modified xsi:type="dcterms:W3CDTF">2020-05-23T23:45:42Z</dcterms:modified>
</cp:coreProperties>
</file>