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30/05/2020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25786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141402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93072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53678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851814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0901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99107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670235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30/05/2020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30/05/2020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30/05/2020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30/05/2020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30/05/2020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30/05/2020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30/05/2020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30/05/2020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478, 1° de junio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Javeriana lamenta profundamente la partida de quién fue Superior General de la Compañía de Jesús y Gran Canciller de la Universidad entre 2008 y 2016.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conmemoración del quinto aniversario de la expedición de la Carta Encíclica </a:t>
            </a:r>
            <a:r>
              <a:rPr lang="es-CO" sz="1800" dirty="0" err="1"/>
              <a:t>Laudato</a:t>
            </a:r>
            <a:r>
              <a:rPr lang="es-CO" sz="1800" dirty="0"/>
              <a:t> Si' sobre el cuidado de la Casa común del Papa Francisco,  y con el propósito de continuar promoviendo sus contenidos, especialmente vigentes en este tiempo que vive la humanidad, la Pontificia Universidad Javeriana ha organizado una serie de conferencias web / </a:t>
            </a:r>
            <a:r>
              <a:rPr lang="es-CO" sz="1800" dirty="0" err="1"/>
              <a:t>webinars</a:t>
            </a:r>
            <a:r>
              <a:rPr lang="es-CO" sz="180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9381943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735 - Contrapartida 5042 a 5058 - Registro Contable 477.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apoyo de la DIAN se realizó una  Conferencia Virtual - Factura Electrónica Con Grandes Contribuyentes, 26 de mayo de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26 de mayo el Instituto Pensar realizó una 𝗖𝗵𝗮𝗿𝗹𝗮 𝗜𝗻𝗳𝗼𝗿𝗺𝗮𝘁𝗶𝘃𝗮: 𝗖𝗼𝗻𝗼𝗰𝗲 𝗻𝘂𝗲𝘀𝘁𝗿𝗮 𝗻𝘂𝗲𝘃𝗮 Maestría en Estudios Críticos de las Migraciones Contemporáneas.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la Vicerrectoría de Investigación, con liderazgo de la Dirección de Innovación y en conjunto con la Dirección Jurídica, hemos venido trabajando en un Plan de Divulgación de las Directrices de Propiedad Intelectual. Como primera medida, nos hemos propuesto contar con un diagnóstico sobre conocimiento, percepción y apropiación de la propiedad intelectual en la Universidad, cuyos resultados nos darán insumos para reorientar las actividades de divulgación, de tal forma que respondan a las necesidades de todos los integrantes de la Comunidad Educativa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522911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Spatia se conversó sobre los aciertos y fallas de los decretos expedidos con fundamento en al emergencia económica.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AUDIRE se expuso el tema La Gestión Financiera Pública frente a las emergencias, sanitaria, económica, social y ecológica.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426808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reunió el grupo de investigadores de la Red para la formación en revisoría fiscal para intercambiar informes sobre el avance de cada línea de trabajo.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organizó el panel Aprendizajes de la crisis del COVID-19 para afrontar la crisis climática.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595655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hizo extensiva esta invitación: Conversatorio en el que intervino la profesora Camila Esguerra Muelle, investigadora del Instituto Pensar de la Pontificia Universidad Javeriana, para hacer un análisis sobre la imbricación entre </a:t>
            </a:r>
            <a:r>
              <a:rPr lang="es-CO" sz="1800" dirty="0" err="1"/>
              <a:t>capacitismo</a:t>
            </a:r>
            <a:r>
              <a:rPr lang="es-CO" sz="1800" dirty="0"/>
              <a:t>, </a:t>
            </a:r>
            <a:r>
              <a:rPr lang="es-CO" sz="1800" dirty="0" err="1"/>
              <a:t>xenofobía</a:t>
            </a:r>
            <a:r>
              <a:rPr lang="es-CO" sz="1800" dirty="0"/>
              <a:t>, racismo, aporofobia, transfobia y misoginia.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General anuncio la ampliación de la renovación de libros hasta el 3 de agosto </a:t>
            </a:r>
            <a:r>
              <a:rPr lang="es-CO" sz="1800" dirty="0" err="1"/>
              <a:t>yla</a:t>
            </a:r>
            <a:r>
              <a:rPr lang="es-CO" sz="1800" dirty="0"/>
              <a:t> difusión de los servicios virtuales que tiene disponibles.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524783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organizó el sábado 30 de mayo un taller lúdico sobre el libro </a:t>
            </a:r>
            <a:r>
              <a:rPr lang="es-CO" sz="1800" dirty="0" err="1"/>
              <a:t>Muyscubin</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cordial saludo. Nos permitimos informar que la Revista Cuadernos de Contabilidad. De la Pontificia Universidad Javeriana, ha cambiado su periodicidad semestral a publicación continua, esto con el fin de publicar paulatinamente artículos de interés para nuestros lectores y toda la comunidad científica. Dado lo anterior, tenemos el gusto de informarles que ya se encuentran en línea 10 artículos del volumen 21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110287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de la Universidad Javeriana, P. Jorge Humberto Peláez Piedrahita, S.J., participará en el panel ¿Cuál será el futuro de las universidades en Colombia? que se llevará a cabo el próximo 4 de junio a partir de las 8:30 a.m., organizado por la revista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equipo multidisciplinario liderado por las Facultades de Medicina y Arquitectura y Diseño y con articulación del  Centro Javeriano de Emprendimiento trabaja en el diseño y producción masiva de máscaras de protección contra el coronavirus para el personal de salud del Hospital Universitario San Ignacio y usuarios en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6729907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Airbnb anunció este 28 de mayo que extenderá su programa de apoyo "Alojamiento para Personal de Emergencia", en asociación con el Hospital Universitario San Ignacio de la Universidad Javeriana, para proporcionar alojamiento a su personal sanitario de emergencia en el contexto de la crisis de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junto con su Seccional en Cali, la Universidad de Antioquia, la Universidad del Rosario, la Universidad de Cartagena, la Universidad de Santander - UDES, y el Hospital Universitario San Ignacio conformaron un consorcio para ser sede del congreso de la Sociedad de Sistemas de Salud más grande del mundo, </a:t>
            </a:r>
            <a:r>
              <a:rPr lang="es-CO" sz="1800" dirty="0" err="1"/>
              <a:t>Health</a:t>
            </a:r>
            <a:r>
              <a:rPr lang="es-CO" sz="1800" dirty="0"/>
              <a:t> </a:t>
            </a:r>
            <a:r>
              <a:rPr lang="es-CO" sz="1800" dirty="0" err="1"/>
              <a:t>System</a:t>
            </a:r>
            <a:r>
              <a:rPr lang="es-CO" sz="1800" dirty="0"/>
              <a:t> Global.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382892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6129</TotalTime>
  <Words>748</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479</cp:revision>
  <dcterms:modified xsi:type="dcterms:W3CDTF">2020-05-30T17:03:14Z</dcterms:modified>
</cp:coreProperties>
</file>