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6/06/2020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35933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442904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19512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305683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133529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885348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093231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35607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39765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8376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48172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14579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9771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03756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6/06/2020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6/06/2020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6/06/2020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6/06/2020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6/06/2020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6/06/2020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6/06/2020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6/06/2020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6/06/2020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playlist?list=PLD3rsdPu-7Q_DxK7rIMNU5HOfRdwlxbIz"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479, 8 de junio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Recibimos la CIRCULAR </a:t>
            </a:r>
            <a:r>
              <a:rPr lang="es-CO" sz="1800" dirty="0" err="1"/>
              <a:t>Nº</a:t>
            </a:r>
            <a:r>
              <a:rPr lang="es-CO" sz="1800" dirty="0"/>
              <a:t>. 005-2020 Calendario de Procesos y Actividades Académicas para 2020 y 2021 Ajustado.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Esperamos que se encuentren muy bien. Sabemos que en estos momentos son innumerables las invitaciones que están recibiendo para reflexionar en torno a la situación por la que estamos pasando. Nuestro deseo es que este correo no sea uno más entre tantos y que en verdad les podamos aportar algo que, siendo breve, les sea de utilidad no solo para su labor particular como consejeros, sino para su propia vida. De esta manera, hemos reunido aquí nuestro tradicional NOTIPUNTO con la pieza que les estamos haciendo llegar de CONSEJERÍA EN TIEMPOS DE CUARENTENA. Esta última, en archivo adjunto, trata sobre resiliencia. ¡Que los disfruten!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11847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110 -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Cuatro académicos coinciden en que el avance de la pandemia determinará el futuro de la economía que entrará en recesión,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7005848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complemento al protocolo de bioseguridad establecido por la Pontificia Universidad Javeriana, el Instituto de Salud Pública de la Universidad desarrolló una consulta que debe ser respondida por toda la comunidad javeriana (estudiantes, profesores y administrativos) y por las personas externas (proveedores, contratistas, empresas en concesión, empresas de servicios temporales) en las 24 horas previas a su ingreso al campus y cada vez que necesite ir a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Familias colombianas y venezolanas, integradas por niños, adolescentes, adultos y adultos mayores, que desde hace varios años hacen parte de las comunidades que acompaña el Voluntariado Javeriano en Bogotá, recibieron los mercados con alimentos de primera necesidad y artículos de aseo.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855633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de la Javeriana expidió la circular No. 20 en la que anuncia el retorno gradual y responsable las actividades académicas presenciales en el campus de la universidad. Para ello, es necesario conocer el Protocolo de bioseguridad para la prevención y mitigación del COVID-19 al interior del campus universitario, y responder la Encuesta de Seguimiento Epidemiológico (Valoración COVID-19), administrada por el Instituto de Salud Pública de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de la Universidad Javeriana, P. Jorge Humberto Peláez Piedrahita, S.J., conversó junto a los rectores de la Salle y la EAN, con el viceministro de Salud y el presidente del ICETEX, sobre el panorama de las universidades y sus apuestas para afrontar en el segundo semestre del año los desafíos impuestos por el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4778232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mayores de 70 agradecemos la preocupación del Gobierno nacional por cuidarnos. Sabemos que somos la población más vulnerable. Pero, ¿por qué se nos despoja de nuestra capacidad de </a:t>
            </a:r>
            <a:r>
              <a:rPr lang="es-CO" sz="1800" dirty="0" err="1"/>
              <a:t>auto-regulación</a:t>
            </a:r>
            <a:r>
              <a:rPr lang="es-CO" sz="1800" dirty="0"/>
              <a:t>? Los mayores de 70 no somos un rebaño, incapaces de cuidarnos, ni mascotas para sacar al parque.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de la Universidad Javeriana, P. Jorge Humberto Peláez Piedrahita, S.J., participó en el panel ¿Cuál será el futuro de las universidades en Colombia? que se llevó a cabo el 4 de junio a partir de las 8:30 a.m., organizado por la revista Semana.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6377679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Apuntes Ignacianos No. 88 | Peregrinos en tiempos difíciles. Ya está disponible la última versión de esta publicación trimestral creada por el Centro Ignaciano de Reflexión y Ejercicios (CIRE).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JRS manifiesta la urgencia de aumentar el financiamiento de la respuesta a la crisis venezolana.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4460003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 de junio, Jesuitas Colombia rindió un homenaje a Sergio Restrepo, S.J., en el aniversario No. 31 de su muerte. Cerca de 700 personas acompañaron esta jornada virtual, en la cual se estrenó públicamente el documental "Fui a despedirme de las ceibas".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a:t>
            </a:r>
            <a:r>
              <a:rPr lang="es-CO" sz="1800"/>
              <a:t>Colombia abrió al público, el lunes 1 de junio de 2020, el enlace al documental sobre la vida y obra de Sergio Restrepo, sacerdote jesuita asesinado por paramilitares en 1989.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4601074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736 - Contrapartida 5059 a 5074 - Registro Contable 478.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Julio Cesar Herrera Martinez expuso el tema Las grandes oportunidades en la transformación del rol Financiero hoy y post-COVID-19.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cordial saludo. Nos permitimos informar que la Revista Cuadernos de Contabilidad de la Pontificia Universidad Javeriana, ha cambiado su periodicidad semestral a publicación continua, esto con el fin de publicar paulatinamente artículos de interés para nuestros lectores y toda la comunidad científica. Dado lo anterior, tenemos el gusto de informarles que ya se encuentran en línea 10 artículos del volumen 21 – (Publicación Continua 2020).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https://revistas.javeriana.edu.co/index.php/cuacont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participar del show de magia fin de semestre para administrativos y docentes, que se llevó a cabo el 1 de junio a las 5:00 pm a través de la plataforma zoom.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72760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la Vicerrectoría de Investigación, con liderazgo de la Dirección de Innovación y en conjunto con la Dirección Jurídica, hemos venido trabajando en un Plan de Divulgación de las Directrices de Propiedad Intelectual. Como primera medida, nos hemos propuesto contar con un diagnóstico sobre conocimiento, percepción y apropiación de la propiedad intelectual en la Universidad, cuyos resultados nos darán insumos para reorientar las actividades de divulgación, de tal forma que respondan a las necesidades de todos los integrantes de la Comunidad Educativa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continuidad de las actividades académicas de docencia para el tercer periodo del 2020, de manera conjunta, la Vicerrectoría Académica, la Vicerrectoría Administrativa, la Oficina de Admisiones y Registro Académico y un grupo de profesores de la Facultad de Ingeniería, realizaron un modelo de simulación-optimización para estimar la capacidad efectiva para atender, con los espacios disponibles en la Universidad, la solicitud de programación de clases de acuerdo con los protocolos de bioseguridad y distanciamiento establecidos por el Gobierno Nacional y Distrital.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206401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¿Quieres revivir todo lo vivido por nuestros Grupos Culturales? ¡HAZ </a:t>
            </a:r>
            <a:r>
              <a:rPr lang="es-CO" sz="1800" dirty="0">
                <a:hlinkClick r:id="rId3"/>
              </a:rPr>
              <a:t>CLIC</a:t>
            </a:r>
            <a:r>
              <a:rPr lang="es-CO" sz="1800" dirty="0"/>
              <a:t> Y REVIVE EL PARÍSO!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Todos los miembros de la comunidad universitaria, prioritariamente quienes tendrán su regreso al campus de la Universidad, deberán conocer el “Protocolo de bioseguridad para la prevención y mitigación del COVID-19 al interior del campus universitario”, que se encuentra publicado en la siguiente dirección electrónica: https://www.javeriana.edu.co/institucional/protocolo-bioseguridad</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015442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Biblioteca Alfonso Borrero Cabal, S.J. se está preparando para recibir nuevamente a la comunidad javeriana. Por eso está realizando labores de limpieza y desinfección de las instalaciones físicas externas, salas de estudio y colecciones para garantizar la salud de todos los javerianos.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Encuentro llevado a cabo el martes 19 de mayo de 2020, entre la vicerrectora administrativa, Catalina Martínez, algunas personas de su equipo de trabajo y un grupo de 46 estudiantes de diferentes facultades, entre quienes se encontraban algunos miembros de los Consejos de Facultad y que, a su vez, han sido los gestores de esta sesión con el propósito de resolver las diversas preguntas sobre el tema económico y administrativo que han recopilado de sus pares en los últimos días y han enviado como insumo para el desarrollo de la reunión.</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348439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Consulta nuestro boletín REGRESA de junio.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directivos de la Red para la formación en revisoría fiscal evaluaron el pasado Encuentro de Profesores, el desarrollo de la Cátedra itinerante de ética y el del grupo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694305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Gómez fue ponente en el Conversatorio "El rol de la revisoría fiscal en el manejo de la crisis empresarial“ organizado por el Departamento de Derecho Comercial de la Universidad Externado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CAPS les recomienda: evalúe su nivel de descanso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1434569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10 consejos para aprovechar el trabajo en casa.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campaña de donaciones Cuidemos a Quienes nos Cuidan logró reunir el dinero necesario para cancelar el sueldo del mes de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33473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6230</TotalTime>
  <Words>1474</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490</cp:revision>
  <dcterms:modified xsi:type="dcterms:W3CDTF">2020-06-06T17:23:30Z</dcterms:modified>
</cp:coreProperties>
</file>