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3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05/03/2011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48, marzo 7 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</a:t>
            </a:r>
            <a:r>
              <a:rPr lang="es-CO" sz="1800" dirty="0" smtClean="0"/>
              <a:t>22 de </a:t>
            </a:r>
            <a:r>
              <a:rPr lang="es-CO" sz="1800" dirty="0"/>
              <a:t>febrero se reunió el 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/>
              <a:t>), integrado por profesores de la Red de Universidades con especialización en Revisoría Fiscal, y </a:t>
            </a:r>
            <a:r>
              <a:rPr lang="es-CO" sz="1800" dirty="0" smtClean="0"/>
              <a:t>estudió </a:t>
            </a:r>
            <a:r>
              <a:rPr lang="es-CO" sz="1800" dirty="0"/>
              <a:t>el tema  </a:t>
            </a:r>
            <a:r>
              <a:rPr lang="es-CO" sz="1800" i="1" dirty="0" err="1"/>
              <a:t>Risk</a:t>
            </a:r>
            <a:r>
              <a:rPr lang="es-CO" sz="1800" i="1" dirty="0"/>
              <a:t> </a:t>
            </a:r>
            <a:r>
              <a:rPr lang="es-CO" sz="1800" i="1" dirty="0" err="1"/>
              <a:t>Assessment</a:t>
            </a:r>
            <a:r>
              <a:rPr lang="es-CO" sz="1800" i="1" dirty="0"/>
              <a:t> </a:t>
            </a:r>
            <a:r>
              <a:rPr lang="es-CO" sz="1800" i="1" dirty="0" err="1" smtClean="0"/>
              <a:t>Procedures</a:t>
            </a:r>
            <a:r>
              <a:rPr lang="es-CO" sz="1800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</a:t>
            </a:r>
            <a:r>
              <a:rPr lang="es-CO" sz="1800" dirty="0" smtClean="0"/>
              <a:t>292, Contrapartida </a:t>
            </a:r>
            <a:r>
              <a:rPr lang="es-CO" sz="1800" dirty="0"/>
              <a:t>276 a </a:t>
            </a:r>
            <a:r>
              <a:rPr lang="es-CO" sz="1800" dirty="0" smtClean="0"/>
              <a:t>278 y Registro </a:t>
            </a:r>
            <a:r>
              <a:rPr lang="es-CO" sz="1800" dirty="0"/>
              <a:t>Contable 47.</a:t>
            </a:r>
          </a:p>
          <a:p>
            <a:r>
              <a:rPr lang="es-CO" sz="1800" dirty="0"/>
              <a:t>El </a:t>
            </a:r>
            <a:r>
              <a:rPr lang="es-CO" sz="1800" dirty="0" smtClean="0"/>
              <a:t>Centro de Estudios en Derecho Contable avanzó en el estudio de las bases de las conclusiones de la propuesta </a:t>
            </a:r>
            <a:r>
              <a:rPr lang="en-US" sz="1800" i="1" dirty="0"/>
              <a:t>Measurement Uncertainty Analysis Disclosure for Fair Value Measurements (Limited re-exposure of proposed disclosure</a:t>
            </a:r>
            <a:r>
              <a:rPr lang="en-US" sz="1800" i="1" dirty="0" smtClean="0"/>
              <a:t>)</a:t>
            </a:r>
            <a:r>
              <a:rPr lang="en-US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viernes 25 de febrero se reunieron los profesores de las asignaturas </a:t>
            </a:r>
            <a:r>
              <a:rPr lang="es-CO" sz="1800" dirty="0" smtClean="0"/>
              <a:t>en finanzas. Se </a:t>
            </a:r>
            <a:r>
              <a:rPr lang="es-CO" sz="1800" dirty="0" smtClean="0"/>
              <a:t>revisaron los compromisos para este semestre </a:t>
            </a:r>
            <a:r>
              <a:rPr lang="es-CO" sz="1800" dirty="0" smtClean="0"/>
              <a:t>, la </a:t>
            </a:r>
            <a:r>
              <a:rPr lang="es-CO" sz="1800" dirty="0" smtClean="0"/>
              <a:t>manera como se </a:t>
            </a:r>
            <a:r>
              <a:rPr lang="es-CO" sz="1800" dirty="0" smtClean="0"/>
              <a:t>podría hacer </a:t>
            </a:r>
            <a:r>
              <a:rPr lang="es-CO" sz="1800" dirty="0" smtClean="0"/>
              <a:t>más visible su </a:t>
            </a:r>
            <a:r>
              <a:rPr lang="es-CO" sz="1800" dirty="0" smtClean="0"/>
              <a:t>participación,  </a:t>
            </a:r>
            <a:r>
              <a:rPr lang="es-CO" sz="1800" dirty="0" smtClean="0"/>
              <a:t>así como la actualización de </a:t>
            </a:r>
            <a:r>
              <a:rPr lang="es-CO" sz="1800" dirty="0" smtClean="0"/>
              <a:t>sus programas.</a:t>
            </a:r>
          </a:p>
          <a:p>
            <a:r>
              <a:rPr lang="es-CO" sz="1800" dirty="0" smtClean="0"/>
              <a:t>La </a:t>
            </a:r>
            <a:r>
              <a:rPr lang="es-CO" sz="1800" dirty="0"/>
              <a:t>Emisora Javeriana </a:t>
            </a:r>
            <a:r>
              <a:rPr lang="es-CO" sz="1800" dirty="0" smtClean="0"/>
              <a:t>emitió una nota </a:t>
            </a:r>
            <a:r>
              <a:rPr lang="es-CO" sz="1800" dirty="0"/>
              <a:t>sobre la conferencia de Martha </a:t>
            </a:r>
            <a:r>
              <a:rPr lang="es-CO" sz="1800" dirty="0" smtClean="0"/>
              <a:t>Liliana </a:t>
            </a:r>
            <a:r>
              <a:rPr lang="es-CO" sz="1800" dirty="0"/>
              <a:t>Arias </a:t>
            </a:r>
            <a:r>
              <a:rPr lang="es-CO" sz="1800" dirty="0" smtClean="0"/>
              <a:t>Bello respecto de los instrumentos financieros.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primero de marzo se celebró el día del contador </a:t>
            </a:r>
            <a:r>
              <a:rPr lang="es-CO" sz="1800" dirty="0" smtClean="0"/>
              <a:t>público con una conferencia </a:t>
            </a:r>
            <a:r>
              <a:rPr lang="es-CO" sz="1800" dirty="0" smtClean="0"/>
              <a:t>del profesor </a:t>
            </a:r>
            <a:r>
              <a:rPr lang="es-ES" sz="1800" dirty="0" smtClean="0"/>
              <a:t>Hernán </a:t>
            </a:r>
            <a:r>
              <a:rPr lang="es-ES" sz="1800" dirty="0" err="1" smtClean="0"/>
              <a:t>Casinelli</a:t>
            </a:r>
            <a:r>
              <a:rPr lang="es-CO" sz="1800" dirty="0" smtClean="0"/>
              <a:t>, quien habló sobre las Normas Internacionales para PYMES</a:t>
            </a:r>
            <a:r>
              <a:rPr lang="es-CO" sz="1800" dirty="0" smtClean="0"/>
              <a:t>.</a:t>
            </a:r>
            <a:endParaRPr lang="es-CO" sz="1800" dirty="0"/>
          </a:p>
          <a:p>
            <a:r>
              <a:rPr lang="es-CO" sz="1800" dirty="0" smtClean="0"/>
              <a:t>A una reunión el 16 de marzo fueron convocados los estudiantes en prueba académica.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066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reunió la Comisión del Áre</a:t>
            </a:r>
            <a:r>
              <a:rPr lang="es-CO" sz="1800" dirty="0" smtClean="0"/>
              <a:t>a Contable, presidida por los decanos, para analizar las acciones orientadas a fortalecer </a:t>
            </a:r>
            <a:r>
              <a:rPr lang="es-CO" sz="1800" dirty="0"/>
              <a:t>la </a:t>
            </a:r>
            <a:r>
              <a:rPr lang="es-CO" sz="1800" dirty="0" smtClean="0"/>
              <a:t>oferta académica </a:t>
            </a:r>
            <a:r>
              <a:rPr lang="es-CO" sz="1800" dirty="0"/>
              <a:t>en la Universidad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En su reunión mensual, los profesores de la unidad de aseguramiento estudiaron </a:t>
            </a:r>
            <a:r>
              <a:rPr lang="es-CO" sz="1800" dirty="0"/>
              <a:t>el documento </a:t>
            </a:r>
            <a:r>
              <a:rPr lang="es-CO" sz="1800" dirty="0" smtClean="0"/>
              <a:t>«Libro </a:t>
            </a:r>
            <a:r>
              <a:rPr lang="es-CO" sz="1800" dirty="0"/>
              <a:t>Verde, Política de auditoria: lecciones de la </a:t>
            </a:r>
            <a:r>
              <a:rPr lang="es-CO" sz="1800" dirty="0" smtClean="0"/>
              <a:t>crisis».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</a:t>
            </a:r>
            <a:r>
              <a:rPr lang="es-CO" sz="1800" dirty="0" smtClean="0"/>
              <a:t>Estudios </a:t>
            </a:r>
            <a:r>
              <a:rPr lang="es-CO" sz="1800" dirty="0" smtClean="0"/>
              <a:t>en </a:t>
            </a:r>
            <a:r>
              <a:rPr lang="es-CO" sz="1800" dirty="0" smtClean="0"/>
              <a:t>Contabilidad </a:t>
            </a:r>
            <a:r>
              <a:rPr lang="es-CO" sz="1800" dirty="0"/>
              <a:t>F</a:t>
            </a:r>
            <a:r>
              <a:rPr lang="es-CO" sz="1800" dirty="0" smtClean="0"/>
              <a:t>inanciera </a:t>
            </a:r>
            <a:r>
              <a:rPr lang="es-CO" sz="1800" dirty="0"/>
              <a:t>I</a:t>
            </a:r>
            <a:r>
              <a:rPr lang="es-CO" sz="1800" dirty="0" smtClean="0"/>
              <a:t>nternacional </a:t>
            </a:r>
            <a:r>
              <a:rPr lang="es-CO" sz="1800" dirty="0" smtClean="0"/>
              <a:t>avanzó el lunes en </a:t>
            </a:r>
            <a:r>
              <a:rPr lang="es-CO" sz="1800" dirty="0" smtClean="0"/>
              <a:t>su agenda </a:t>
            </a:r>
            <a:r>
              <a:rPr lang="es-CO" sz="1800" dirty="0" smtClean="0"/>
              <a:t>con </a:t>
            </a:r>
            <a:r>
              <a:rPr lang="es-CO" sz="1800" dirty="0"/>
              <a:t>el estudio de la </a:t>
            </a:r>
            <a:r>
              <a:rPr lang="es-CO" sz="1800" dirty="0" smtClean="0"/>
              <a:t>NIC 2 sobre  inventarios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/>
              <a:t>Se presentó el nuevo aplicativo para la elaboración del Plan de </a:t>
            </a:r>
            <a:r>
              <a:rPr lang="es-CO" sz="1800" dirty="0" smtClean="0"/>
              <a:t>Trabajo de los profesores.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formalizó la participación de los profesores </a:t>
            </a:r>
            <a:r>
              <a:rPr lang="es-CO" sz="1800" dirty="0" smtClean="0"/>
              <a:t> de planta en </a:t>
            </a:r>
            <a:r>
              <a:rPr lang="es-CO" sz="1800" dirty="0" smtClean="0"/>
              <a:t>el programa de inglés en </a:t>
            </a:r>
            <a:r>
              <a:rPr lang="es-CO" sz="1800" dirty="0" err="1" smtClean="0"/>
              <a:t>Berlit</a:t>
            </a:r>
            <a:r>
              <a:rPr lang="es-CO" sz="1800" dirty="0" smtClean="0"/>
              <a:t>. Se iniciarán </a:t>
            </a:r>
            <a:r>
              <a:rPr lang="es-CO" sz="1800" dirty="0" smtClean="0"/>
              <a:t>las clases el lunes 7 de </a:t>
            </a:r>
            <a:r>
              <a:rPr lang="es-CO" sz="1800" dirty="0" smtClean="0"/>
              <a:t>marzo.</a:t>
            </a:r>
            <a:endParaRPr lang="es-CO" sz="1800" dirty="0" smtClean="0"/>
          </a:p>
          <a:p>
            <a:r>
              <a:rPr lang="es-CO" sz="1800" dirty="0" smtClean="0"/>
              <a:t>Se </a:t>
            </a:r>
            <a:r>
              <a:rPr lang="es-CO" sz="1800" dirty="0" smtClean="0"/>
              <a:t>realizó </a:t>
            </a:r>
            <a:r>
              <a:rPr lang="es-CO" sz="1800" dirty="0" smtClean="0"/>
              <a:t>el primer comité de trabajos de </a:t>
            </a:r>
            <a:r>
              <a:rPr lang="es-CO" sz="1800" dirty="0" smtClean="0"/>
              <a:t>grado del año. En </a:t>
            </a:r>
            <a:r>
              <a:rPr lang="es-CO" sz="1800" dirty="0" smtClean="0"/>
              <a:t>esta ocasión se </a:t>
            </a:r>
            <a:r>
              <a:rPr lang="es-CO" sz="1800" dirty="0" smtClean="0"/>
              <a:t>discutieron los </a:t>
            </a:r>
            <a:r>
              <a:rPr lang="es-CO" sz="1800" dirty="0" smtClean="0"/>
              <a:t>trabajos realizados por las estudiantes Paula Grajales y </a:t>
            </a:r>
            <a:r>
              <a:rPr lang="es-CO" sz="1800" dirty="0" err="1" smtClean="0"/>
              <a:t>Nathalie</a:t>
            </a:r>
            <a:r>
              <a:rPr lang="es-CO" sz="1800" dirty="0" smtClean="0"/>
              <a:t> Donato.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 smtClean="0"/>
              <a:t>convocó </a:t>
            </a:r>
            <a:r>
              <a:rPr lang="es-CO" sz="1800" dirty="0" smtClean="0"/>
              <a:t>la participación de los profesores  en el </a:t>
            </a:r>
            <a:r>
              <a:rPr lang="es-ES" sz="1800" i="1" dirty="0" smtClean="0"/>
              <a:t>Taller de transición a la vida universitaria </a:t>
            </a:r>
            <a:r>
              <a:rPr lang="es-ES" sz="1800" dirty="0" smtClean="0"/>
              <a:t>con </a:t>
            </a:r>
            <a:r>
              <a:rPr lang="es-ES" sz="1800" dirty="0" smtClean="0"/>
              <a:t>los estudiantes </a:t>
            </a:r>
            <a:r>
              <a:rPr lang="es-ES" sz="1800" dirty="0" err="1"/>
              <a:t>n</a:t>
            </a:r>
            <a:r>
              <a:rPr lang="es-ES" sz="1800" dirty="0" err="1" smtClean="0"/>
              <a:t>eojaverianos</a:t>
            </a:r>
            <a:r>
              <a:rPr lang="es-ES" sz="1800" dirty="0" smtClean="0"/>
              <a:t>, que se llevará a cabo el 12 y 16 de marzo.</a:t>
            </a:r>
          </a:p>
          <a:p>
            <a:r>
              <a:rPr lang="es-CO" sz="1800" dirty="0" smtClean="0"/>
              <a:t>El 1 de marzo se </a:t>
            </a:r>
            <a:r>
              <a:rPr lang="es-CO" sz="1800" dirty="0" smtClean="0"/>
              <a:t>inició </a:t>
            </a:r>
            <a:r>
              <a:rPr lang="es-CO" sz="1800" dirty="0" smtClean="0"/>
              <a:t>la quinta versión del diplomado sobre Estándares Internaciones de Información Financiera,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1678</TotalTime>
  <Words>408</Words>
  <Application>Microsoft Office PowerPoint</Application>
  <PresentationFormat>Presentación en pantalla (4:3)</PresentationFormat>
  <Paragraphs>21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387</cp:revision>
  <dcterms:created xsi:type="dcterms:W3CDTF">2010-02-05T13:43:46Z</dcterms:created>
  <dcterms:modified xsi:type="dcterms:W3CDTF">2011-03-05T16:24:54Z</dcterms:modified>
</cp:coreProperties>
</file>