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sldIdLst>
    <p:sldId id="256" r:id="rId2"/>
    <p:sldId id="261" r:id="rId3"/>
    <p:sldId id="262" r:id="rId4"/>
    <p:sldId id="263" r:id="rId5"/>
    <p:sldId id="264" r:id="rId6"/>
    <p:sldId id="265" r:id="rId7"/>
    <p:sldId id="266" r:id="rId8"/>
    <p:sldId id="267" r:id="rId9"/>
    <p:sldId id="268" r:id="rId10"/>
    <p:sldId id="269" r:id="rId11"/>
    <p:sldId id="270" r:id="rId12"/>
  </p:sldIdLst>
  <p:sldSz cx="9144000" cy="6858000" type="screen4x3"/>
  <p:notesSz cx="6858000" cy="9144000"/>
  <p:custDataLst>
    <p:tags r:id="rId14"/>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9" autoAdjust="0"/>
    <p:restoredTop sz="93225" autoAdjust="0"/>
  </p:normalViewPr>
  <p:slideViewPr>
    <p:cSldViewPr snapToGrid="0">
      <p:cViewPr varScale="1">
        <p:scale>
          <a:sx n="57" d="100"/>
          <a:sy n="57" d="100"/>
        </p:scale>
        <p:origin x="1540" y="3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13/06/2020</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34005761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31325953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458426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40650299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8797852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24686766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38798909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31120183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6272354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90227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13/06/2020</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13/06/2020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13/06/2020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13/06/2020</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13/06/2020</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13/06/2020</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13/06/2020</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13/06/2020</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13/06/2020</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13/06/2020</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13/06/2020</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13/06/2020</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480, 15 de junio de 2020</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Desde la Facultad de Educación, el Centro de Fomento de la Identidad y Construcción de Comunidad y el Centro de Asesoría Psicológica y Salud lo invitamos a esta cápsula de enseñanza el próximo miércoles 17 de junio a las 5:00 p.m., la cual es un espacio práctico y experiencial que le permitirá ampliar su comprensión sobre la educación inclusiva.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Con ocasión de las elecciones de los estudiantes y profesores miembros a los Consejos de Facultad, período 2020-2022, se ha diseñado una encuesta por parte de la Universidad, para explorar el acercamiento que ustedes tienen a las elecciones javerianas y a la obtención de información de la Universidad. Por tal razón , queremos invitarlos  a responder la encuesta, debido a que las mismas serán de vital importancia para el éxito y buen desarrollo de las elecciones a realizarse en el mes de octubre de 2020</a:t>
            </a:r>
          </a:p>
          <a:p>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1558568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Pontificia Universidad Javeriana mantiene el tercer puesto como mejor universidad puntuada en Colombia, de acuerdo con la clasificación "QS </a:t>
            </a:r>
            <a:r>
              <a:rPr lang="es-CO" sz="1800" dirty="0" err="1"/>
              <a:t>World</a:t>
            </a:r>
            <a:r>
              <a:rPr lang="es-CO" sz="1800" dirty="0"/>
              <a:t> </a:t>
            </a:r>
            <a:r>
              <a:rPr lang="es-CO" sz="1800" dirty="0" err="1"/>
              <a:t>University</a:t>
            </a:r>
            <a:r>
              <a:rPr lang="es-CO" sz="1800" dirty="0"/>
              <a:t> Rankings".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Padre General: Yo por ejemplo evitaría la palabra “reconstrucción”, porque precisamente lo que no queremos es reconstruir lo que estaba. Creo que tenemos que entrar en una fase, y en eso estamos, en una fase más de autocrítica mundial, de entender lo que nos está enseñando esta crisis", destaca Sosa.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384010341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737 - Contrapartida 5075 a 5089 - Registro Contable 479.</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archivo adjunto les estamos haciendo llegar la presentación empleada en nuestro Conversatorio &amp; </a:t>
            </a:r>
            <a:r>
              <a:rPr lang="es-CO" sz="1800" dirty="0" err="1"/>
              <a:t>Brunch</a:t>
            </a:r>
            <a:r>
              <a:rPr lang="es-CO" sz="1800" dirty="0"/>
              <a:t> llevado a cabo en la mañana de ayer, denominado ¿Qué hacer frente a la prueba académica? De igual forma, les enviamos un archivo con dos formatos de apoyo para el trabajo que ustedes realizan con los estudiantes que se encuentran en prueba académica, o aún que se encuentran en riesgo de ingresar a ella. Esperamos les sea de mucha utilidad.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07117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sistema de Registro Académico de Profesores (RAP), le informa que el Período de Evaluación del Plan de Trabajo correspondiente al 01012020-30062020 se encuentra disponible entre el 2020-06-08 y el 2020-07-17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ruta académica consta de una formación básica y una complementaria entre </a:t>
            </a:r>
            <a:r>
              <a:rPr lang="es-CO" sz="1800" dirty="0" err="1"/>
              <a:t>webinars</a:t>
            </a:r>
            <a:r>
              <a:rPr lang="es-CO" sz="1800" dirty="0"/>
              <a:t>, talleres y conversatorios; la formación básica cuenta con 10 sesiones con una duración de 15 horas, y una formación complementaria de 13 sesiones con una duración de 20 horas. Las actividades son autocontenidas, por lo que el profesor podrá inscribirse en los espacios que considere se ajusten más a la modalidad en que va a ser ofrecida la asignatura a su cargo o de acuerdo a sus intereses pedagógicos.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369498397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Premio Bienal a la Creación Artística Javeriana tiene por objeto hacer un reconocimiento a la actividad creativa de los profesores de planta de la Universidad que han desarrollado proyectos de alto impacto en las áreas de las artes escénicas y visuales, la música, la producción audiovisual, la literatura, la arquitectura y el diseño. Es por esto que le extendemos esta invitación para que postule sus creaciones y participe de esta convocatoria.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Acompañamiento a la CEJ, específicamente unidades administrativas y facultades, a través de experiencias artísticas y culturales que fortalezcan el medio universitario, promuevan el buen vivir y la construcción de comunidad.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289688641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Te invitamos a </a:t>
            </a:r>
            <a:r>
              <a:rPr lang="es-CO" sz="1800" dirty="0" err="1"/>
              <a:t>prográmarte</a:t>
            </a:r>
            <a:r>
              <a:rPr lang="es-CO" sz="1800" dirty="0"/>
              <a:t> para descubrir las sorpresas que trae La Cajita Javeriana. Un espacio pensado para </a:t>
            </a:r>
            <a:r>
              <a:rPr lang="es-CO" sz="1800" dirty="0" err="1"/>
              <a:t>lxs</a:t>
            </a:r>
            <a:r>
              <a:rPr lang="es-CO" sz="1800" dirty="0"/>
              <a:t> más </a:t>
            </a:r>
            <a:r>
              <a:rPr lang="es-CO" sz="1800" dirty="0" err="1"/>
              <a:t>pequeñxs</a:t>
            </a:r>
            <a:r>
              <a:rPr lang="es-CO" sz="1800" dirty="0"/>
              <a:t>, lleno de color, tradición e historias.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Dirección de </a:t>
            </a:r>
            <a:r>
              <a:rPr lang="es-CO" sz="1800" dirty="0" err="1"/>
              <a:t>Serviocios</a:t>
            </a:r>
            <a:r>
              <a:rPr lang="es-CO" sz="1800" dirty="0"/>
              <a:t> Universitarios: activación servicio punto amarillo - edificio don Guillermo Castro.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81647962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Los invitamos a inscribirse a las capacitaciones virtuales que les ofrece la Biblioteca General durante el periodo intersemestral.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instituto de estudios sociales y culturales Pensar y su Maestría en Estudios críticos de las migraciones Contemporáneas le Invita a la charla virtual: Migrar, investigar y transformar.</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8691999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“Los créditos académicos o las asignaturas de un Programa de Posgrado que pueden ser cursados por Estudiantes de pregrado será determinado por el Consejo de Facultad a que se encuentra adscrito el Programa de Posgrado. En todo caso, no podrá ser superior al 50% del total de créditos académicos o de las asignaturas del Programa de Posgrado”.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Rector: Por ello, he considerado, para la Sede Central de la Universidad, conceder un día de pausa que permita ampliar uno de los puentes festivos del 15, 22 o 29 de junio, bien sea el viernes anterior o el martes siguiente, de tal forma que podamos descansar y tomar un nuevo aire para afrontar los desafíos que tendremos en el inmediato futuro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419365564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Vicerrector Académico: Deseo en esta ocasión reiterar mi invitación a diligenciar la segunda encuesta institucional que lanzamos hace tres semanas, con el propósito de conocer con mayor asertividad el efecto de las acciones que hemos emprendido —así como las oportunidades para continuar fortaleciendo nuestros procesos de mejoramiento-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Hoy en la Javeriana en esta ocasión trae en su portada cómo la Pontificia Universidad Javeriana, a través del programa Plan Padrino del Ministerio de Educación Nacional, está apoyando a cuatro Instituciones de Educación Superior en Tolima, Medellín y dos en Norte de Santander para el fortalecimiento de sus actividades académicas asistidas con herramientas TIC.</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380635597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Dirección de Asuntos Internacionales recibimos el Boletín de Oportunidades de Cooperación Internacional Javeriana Colombia.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Invitación Foros Javerianos sobre la coyuntura y futuro de Colombia. Primera sesión Salud.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209297839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6281</TotalTime>
  <Words>972</Words>
  <Application>Microsoft Office PowerPoint</Application>
  <PresentationFormat>Presentación en pantalla (4:3)</PresentationFormat>
  <Paragraphs>44</Paragraphs>
  <Slides>11</Slides>
  <Notes>11</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11</vt:i4>
      </vt:variant>
    </vt:vector>
  </HeadingPairs>
  <TitlesOfParts>
    <vt:vector size="17"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497</cp:revision>
  <dcterms:modified xsi:type="dcterms:W3CDTF">2020-06-13T21:03:51Z</dcterms:modified>
</cp:coreProperties>
</file>