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6" r:id="rId2"/>
    <p:sldId id="261" r:id="rId3"/>
    <p:sldId id="262" r:id="rId4"/>
    <p:sldId id="263" r:id="rId5"/>
    <p:sldId id="264" r:id="rId6"/>
    <p:sldId id="265" r:id="rId7"/>
    <p:sldId id="266" r:id="rId8"/>
    <p:sldId id="267" r:id="rId9"/>
  </p:sldIdLst>
  <p:sldSz cx="9144000" cy="6858000" type="screen4x3"/>
  <p:notesSz cx="6858000" cy="9144000"/>
  <p:custDataLst>
    <p:tags r:id="rId1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225" autoAdjust="0"/>
  </p:normalViewPr>
  <p:slideViewPr>
    <p:cSldViewPr snapToGrid="0">
      <p:cViewPr varScale="1">
        <p:scale>
          <a:sx n="57" d="100"/>
          <a:sy n="57" d="100"/>
        </p:scale>
        <p:origin x="1540"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20/06/2020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913743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993067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239864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721825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472465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512995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20/06/2020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20/06/2020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20/06/2020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20/06/2020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20/06/2020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20/06/2020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20/06/2020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20/06/2020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20/06/2020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20/06/2020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20/06/2020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20/06/2020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481, 22 de junio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738 - Contrapartida 5090 a 5103 - Registro Contable 480.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Grupo de estudios en aseguramiento de información avanzó en su reflexión sobre el ambiente de control.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el apoyo del consultorio contable javeriano se realizó una Conferencia virtual: 3 días sin IVA para Grandes Contribuyentes - junio 18.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AUDIRE, Andrés Camilo Morales Cortés expuso el tema </a:t>
            </a:r>
            <a:r>
              <a:rPr lang="es-CO" sz="1800" dirty="0" err="1"/>
              <a:t>Analytics</a:t>
            </a:r>
            <a:r>
              <a:rPr lang="es-CO" sz="1800" dirty="0"/>
              <a:t> y automatización, el camino para el auditor digital.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9262911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profesores de la Cátedra de Ética Itinerante Juan José Amézquita Piar conversaron sobre el impacto de la política en la contabilidad.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(𝗜𝗻) 𝗠𝗼𝘃𝗶𝗹𝗶𝗱𝗮𝗱 𝗲𝗻 𝗹𝗮𝘀 𝗔𝗺é𝗿𝗶𝗰𝗮𝘀 𝘦𝘯 𝘵𝘪𝘦𝘮𝘱𝘰𝘴 𝘥𝘦 𝘱𝘢𝘯𝘥𝘦𝘮𝘪𝘢. En el marco del proyecto (In) Movilidad, se organizó un conversatorio sobre el proyecto COVID, en el cual participó la investigadora del Instituto Pensar, 𝗠𝗮𝗿𝗰𝗲𝗹𝗮 𝗖𝗲𝗯𝗮𝗹𝗹𝗼𝘀 𝗠𝗲𝗱𝗶𝗻𝗮. Universidad del Valle En este evento se presentó el proyecto con el equipo de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694000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Javeriana apoyó el  </a:t>
            </a:r>
            <a:r>
              <a:rPr lang="es-CO" sz="1800" dirty="0" err="1"/>
              <a:t>Webinar</a:t>
            </a:r>
            <a:r>
              <a:rPr lang="es-CO" sz="1800" dirty="0"/>
              <a:t> </a:t>
            </a:r>
            <a:r>
              <a:rPr lang="es-CO" sz="1800" dirty="0" err="1"/>
              <a:t>Caps-Ascun:Cómo</a:t>
            </a:r>
            <a:r>
              <a:rPr lang="es-CO" sz="1800" dirty="0"/>
              <a:t> Enfrentar La Pérdida Sentimental En La Pandemia.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Durante el 2019 y lo que lleva del 2020, la Universidad ha venido acompañando 4 proyectos los cuales quedaron en la lista de elegibles de la convocatoria de innovación del Sistema General de Regalías. Este proceso nos ha dejado diferentes aprendizajes y recomendaciones que queremos compartir con ustedes por medio del Taller "Formulación de proyectos en la metodología de marco lógico", el cual será dictado por Eliana Hernández, experta en el tema.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2050677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Asuntos Internacionales: </a:t>
            </a:r>
            <a:r>
              <a:rPr lang="es-CO" sz="1800" dirty="0" err="1"/>
              <a:t>Webinar</a:t>
            </a:r>
            <a:r>
              <a:rPr lang="es-CO" sz="1800" dirty="0"/>
              <a:t>: Estudiar en Francia en Tiempos de Covid-19.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Admisiones y Registro Académico: Les solicitamos, de acuerdo con lo anterior, revisar con detenimiento la programación de las clases y si consideran necesario ajustar el Modo de Enseñanza en la programación de clases. El SIU estará habilitado para registrar el ajuste respectivo. Esta actividad debe realizarse hasta el día miércoles 24 de junio de 2020.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7166515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Asociación Colombiana de Universidades (ASCUN) otorgó a Andrés Felipe Echavarría, director de la Biblioteca General Alfonso Borrero Cabal, S.J. de la Pontificia Universidad Javeriana, la insignia "Participante Activo Estrategia Asociativa IES" que reconoce su participación en el Consorcio Colombia para el acceso a información de alta calidad.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Educación Continua de la Javeriana presenta su nuevo portal web donde se encuentra unificada la oferta gratuita en cursos y diplomados, y la oferta no formal de las diferentes áreas de la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3012297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Margarita María de Alacoque tuvo una visión final en la que, a través de María, el Señor confiaba a las Hermanas de la Visitación y a los Padres de la Compañía de Jesús la tarea de transmitir a todos la experiencia y la comprensión del misterio del Sagrado Corazón.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Por ejemplo, desde que comenzó su andadura en el </a:t>
            </a:r>
            <a:r>
              <a:rPr lang="es-CO" sz="1800" dirty="0" err="1"/>
              <a:t>Institute</a:t>
            </a:r>
            <a:r>
              <a:rPr lang="es-CO" sz="1800" dirty="0"/>
              <a:t> </a:t>
            </a:r>
            <a:r>
              <a:rPr lang="es-CO" sz="1800" dirty="0" err="1"/>
              <a:t>for</a:t>
            </a:r>
            <a:r>
              <a:rPr lang="es-CO" sz="1800" dirty="0"/>
              <a:t> </a:t>
            </a:r>
            <a:r>
              <a:rPr lang="es-CO" sz="1800" dirty="0" err="1"/>
              <a:t>Environmental</a:t>
            </a:r>
            <a:r>
              <a:rPr lang="es-CO" sz="1800" dirty="0"/>
              <a:t> </a:t>
            </a:r>
            <a:r>
              <a:rPr lang="es-CO" sz="1800" dirty="0" err="1"/>
              <a:t>Sustainability</a:t>
            </a:r>
            <a:r>
              <a:rPr lang="es-CO" sz="1800" dirty="0"/>
              <a:t> (IES - Instituto para la sostenibilidad medioambiental) de la Loyola </a:t>
            </a:r>
            <a:r>
              <a:rPr lang="es-CO" sz="1800" dirty="0" err="1"/>
              <a:t>University</a:t>
            </a:r>
            <a:r>
              <a:rPr lang="es-CO" sz="1800"/>
              <a:t> Chicago (LUC), el STEP ha convertido la preocupación de los alumnos por las emisiones de carbono en un proceso de producción de biodiésel (dirigido por los propios estudiantes)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4603844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6325</TotalTime>
  <Words>575</Words>
  <Application>Microsoft Office PowerPoint</Application>
  <PresentationFormat>Presentación en pantalla (4:3)</PresentationFormat>
  <Paragraphs>32</Paragraphs>
  <Slides>8</Slides>
  <Notes>8</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504</cp:revision>
  <dcterms:modified xsi:type="dcterms:W3CDTF">2020-06-20T21:37:20Z</dcterms:modified>
</cp:coreProperties>
</file>