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1" r:id="rId3"/>
    <p:sldId id="262" r:id="rId4"/>
    <p:sldId id="263" r:id="rId5"/>
    <p:sldId id="271" r:id="rId6"/>
    <p:sldId id="272" r:id="rId7"/>
    <p:sldId id="273" r:id="rId8"/>
    <p:sldId id="274" r:id="rId9"/>
    <p:sldId id="275" r:id="rId10"/>
    <p:sldId id="276"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27/06/2020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145293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601696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313251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881821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37567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046035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580192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854496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27/06/2020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27/06/2020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27/06/2020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27/06/2020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27/06/2020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27/06/2020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27/06/2020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27/06/2020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27/06/2020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482, 29 de junio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Rector de la Javeriana expidió la circular No. 20 en la que anuncia el retorno gradual y responsable las actividades académicas presenciales en el campus de la universidad. Para ello, es necesario conocer el Protocolo de bioseguridad para la prevención y mitigación del COVID-19 al interior del campus universitario, y responder la Encuesta de Seguimiento Epidemiológico (Valoración COVID-19), administrada por el Instituto de Salud Pública de la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negocio es una noble vocación, dirigida a producir riqueza y mejorar nuestro mundo. Puede ser una fuente fructífera de prosperidad para las zonas en las que opera, especialmente si ve la creación de puestos de trabajo como una parte esencial de su servicio al bien común." – Papa Francisco, </a:t>
            </a:r>
            <a:r>
              <a:rPr lang="es-CO" sz="1800" dirty="0" err="1"/>
              <a:t>Laudato</a:t>
            </a:r>
            <a:r>
              <a:rPr lang="es-CO" sz="1800"/>
              <a:t> Si' 129.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8003882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739 - Contrapartida 5104 a 5118 - Registro Contable 481.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 envío adjunto el artículo de la referencia en versión previa a publicación, iniciativa de REDITORES, de la cual hice aporte como Editor en Jefe de la Revista Cuadernos de Contabilidad. Será publicado en la Revista Contaduría de la Universidad de Antioquia, este año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a:t>Por invitación de Conpucol, el profesor Hernando Bermúdez Gómez participó en el I Congreso Nacional e Internacional de Contadores (Virtual)  que se celebró bajo el título Construyendo la profesión para el futuro. Su intervención se denomino Modernización de la contaduría.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Campaña de Donaciones Cuidemos a Quienes nos Cuidan logró pagar los salarios del mes de mayo de las personas que laboran mediante tercerización de servicios.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9004560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Spatia se dialogó sobre La contaduría en tiempos de pandemia.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invitamos a participar en el taller virtual de la Biblioteca General “Cómo seleccionar y enlazar la bibliografía de los syllabus de las asignaturas” a realizarse el día miércoles 24 de junio de 2020 a las 11:00 a.m. En esta sesión, el bibliotecólogo Oscar Chaves los orientará en la identificación de recursos digitales disponibles en la Biblioteca para incluirlos en sus syllabus.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306122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Semilleros de Fe del Centro Pastoral San Francisco Javier, los invitan a participar de esta experiencia que hará una introducción general a temas bíblicos. Inscripciones del 23 al 30 de junio de 2020.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Secretario General: Circular </a:t>
            </a:r>
            <a:r>
              <a:rPr lang="es-CO" sz="1800" dirty="0" err="1"/>
              <a:t>Nº</a:t>
            </a:r>
            <a:r>
              <a:rPr lang="es-CO" sz="1800" dirty="0"/>
              <a:t>. 009- Guía para el manejo de los resultados generados por la encuesta Covid-19-Comunidad Educativa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7249440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Cátedra Itinerante de Ética Profesional avanzaron en la programación de la próxima versión.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"En la Universidad Javeriana se está desarrollando un proyecto llamado Smart </a:t>
            </a:r>
            <a:r>
              <a:rPr lang="es-CO" sz="1800" dirty="0" err="1"/>
              <a:t>University</a:t>
            </a:r>
            <a:r>
              <a:rPr lang="es-CO" sz="1800" dirty="0"/>
              <a:t> (Smart-UJ). Este proyecto busca convertir nuestra universidad en una universidad inteligente haciendo uso de la infraestructura tecnológica y el talento humano.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3715616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a través de su Centro de fomento de la Identidad y construcción de la Comunidad (CFICC), ofrece a profesores de Planta y de hora Cátedra, distintos procesos de formación en temas relacionados con la identidad Universitaria y Jesuita de nuestra Universidad. Como es sabido por todos y todas, uno de los programas que se desarrollan es la “CÁTEDRA JAVERIANA”, programa totalmente virtual y sin ningún costo para los participantes o para las unidades.</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cafetería Giraldo abre sus puertas desde hoy jueves 25 de junio, conoce nuestros horarios.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5719178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Invitación Primeros auxilios emocionales.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Reanudación servicios presenciales consulta y trabajo individual Biblioteca General a partir de 30 de junio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611005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Observatorio Animalista, iniciativa conformada por el Instituto de Bioética de la Pontificia Universidad Javeriana, la firma de derecho animal </a:t>
            </a:r>
            <a:r>
              <a:rPr lang="es-CO" sz="1800" dirty="0" err="1"/>
              <a:t>Abogato</a:t>
            </a:r>
            <a:r>
              <a:rPr lang="es-CO" sz="1800" dirty="0"/>
              <a:t> Jurídico y la organización inglesa Animal </a:t>
            </a:r>
            <a:r>
              <a:rPr lang="es-CO" sz="1800" dirty="0" err="1"/>
              <a:t>Defenders</a:t>
            </a:r>
            <a:r>
              <a:rPr lang="es-CO" sz="1800" dirty="0"/>
              <a:t> International, invita a participar en el I Simposio Nacional de Protección Animal: Conectando academia y ciudadanía.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ha desarrollado una nueva versión de la encuesta de vigilancia epidemiológica, instrumento fundamental en el protocolo de bioseguridad que permitirá la prevención y mitigación del covid-19 al interior del campus universitario.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8673987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6611</TotalTime>
  <Words>727</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515</cp:revision>
  <dcterms:modified xsi:type="dcterms:W3CDTF">2020-06-27T21:38:28Z</dcterms:modified>
</cp:coreProperties>
</file>