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256" r:id="rId2"/>
    <p:sldId id="261" r:id="rId3"/>
    <p:sldId id="262" r:id="rId4"/>
    <p:sldId id="263" r:id="rId5"/>
    <p:sldId id="264" r:id="rId6"/>
    <p:sldId id="265" r:id="rId7"/>
    <p:sldId id="266" r:id="rId8"/>
    <p:sldId id="267" r:id="rId9"/>
  </p:sldIdLst>
  <p:sldSz cx="9144000" cy="6858000" type="screen4x3"/>
  <p:notesSz cx="6858000" cy="9144000"/>
  <p:custDataLst>
    <p:tags r:id="rId11"/>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225" autoAdjust="0"/>
  </p:normalViewPr>
  <p:slideViewPr>
    <p:cSldViewPr snapToGrid="0">
      <p:cViewPr varScale="1">
        <p:scale>
          <a:sx n="57" d="100"/>
          <a:sy n="57" d="100"/>
        </p:scale>
        <p:origin x="1540" y="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4/07/2020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50066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713383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346092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689309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7688346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781950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4/07/2020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4/07/2020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4/07/2020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4/07/2020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4/07/2020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4/07/2020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4/07/2020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4/07/2020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4/07/2020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4/07/2020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4/07/2020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4/07/2020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teams.microsoft.com/l/meetup-join/19%3ameeting_YmVlNTMwN2UtZmM2Zi00M2NkLWFlMWItN2IxY2VkNTZlZmI0%40thread.v2/0?context=%7b%22Tid%22%3a%22daf7990e-8a3f-409c-9b76-2a5475098000%22%2c%22Oid%22%3a%228e5b4ace-326b-4565-beb8-723a462fdd2b%22%2c%22IsBroadcastMeeting%22%3atrue%7d"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483, 6 de julio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 Hermann Rodríguez, S.J. nuevo Provincial de Colombia. El nombramiento fue anunciado este viernes 3 de julio, por el actual Provincial colombiano, p. Carlos Eduardo Correa, S.J.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Circularon Novitas 740 - Contrapartida 5119 a 5133 - Registro Contable 482.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su reunión ordinaria del mes de julio, los directivos de la Red para la formación en revisoría fiscal intercambiaron ideas sobre las acciones futuras.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¿Quieres aportar al conocimiento y apropiación del Medio Universitario? Programa Newman.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649623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Una propuesta para la autoevaluación del impacto de la universidad en la consecución de la Agenda 2030. Como continuación y complemento de la guía «Cómo empezar con los ODS en las universidades» (SDSN, 2017), la Red Española para el Desarrollo Sostenible (REDS) publica «Cómo evaluar los ODS en las universidades». Esta nueva guía propone una seria de acciones e indicadores para evaluar la contribución de las universidades a la Agenda 2030 de Desarrollo Sostenible.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¡Ya abrimos la cafetería Básicas, te esperamos con las mejores opciones para ti!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7758057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CAE+E: Ruta de Formación para Profesores - Conversatorio "La autonomía en el aprendizaje en tiempos de pandemia"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New Paradigm for New Normal: Renewing Jesuit Business Education. A virtual global conference. Co-sponsored by International Association of Jesuit Universities (IAJU), International Association of Jesuit Business Schools (IAJBS), Colleagues in Jesuit Business Education (CJBE).</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1485576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programa Caminos de la Buena Noticia del Centro Pastoral San Francisco Javier los invita a conectarse con la experiencia Armonízate, un espacio de oración inspirado en la Encíclica </a:t>
            </a:r>
            <a:r>
              <a:rPr lang="es-CO" sz="1800" dirty="0" err="1"/>
              <a:t>Laudato</a:t>
            </a:r>
            <a:r>
              <a:rPr lang="es-CO" sz="1800" dirty="0"/>
              <a:t> </a:t>
            </a:r>
            <a:r>
              <a:rPr lang="es-CO" sz="1800" dirty="0" err="1"/>
              <a:t>si’.Una</a:t>
            </a:r>
            <a:r>
              <a:rPr lang="es-CO" sz="1800" dirty="0"/>
              <a:t> nueva oración estará disponible cada martes.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Queremos invitarlos al </a:t>
            </a:r>
            <a:r>
              <a:rPr lang="es-CO" sz="1800" dirty="0" err="1"/>
              <a:t>webinar</a:t>
            </a:r>
            <a:r>
              <a:rPr lang="es-CO" sz="1800" dirty="0"/>
              <a:t> “Consentimiento informado: consideraciones éticas y elementos para su elaboración” el cual se llevará a cabo el próximo jueves 9 de julio a las 4:00 p.m. y será ofrecido por el Doctor Fernando Suarez-Obando, Director del Instituto en Genética Humana.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9104291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programa Semilleros de Fe del Centro Pastoral San Francisco Javier, los invita a participar del segundo ciclo de su experiencia Orar con los Salmos, un espacio de formación, reflexión y oración. </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 Investigación: Boletín VRI No. 111 - Convocatorias, noticias y eventos para la comunidad investigativa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26585107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solidFill>
                  <a:srgbClr val="444444"/>
                </a:solidFill>
                <a:latin typeface="tahoma" panose="020B0604030504040204" pitchFamily="34" charset="0"/>
              </a:rPr>
              <a:t>Este 6 de julio se realiza la cuarta y última sesión de los Foros Javerianos sobre salud. El tema central será </a:t>
            </a:r>
            <a:r>
              <a:rPr lang="es-CO" sz="1800" b="1" dirty="0">
                <a:solidFill>
                  <a:srgbClr val="444444"/>
                </a:solidFill>
                <a:latin typeface="tahoma" panose="020B0604030504040204" pitchFamily="34" charset="0"/>
              </a:rPr>
              <a:t>Las respuestas del sistema y las necesidades de salud</a:t>
            </a:r>
            <a:r>
              <a:rPr lang="es-CO" sz="1800" dirty="0">
                <a:solidFill>
                  <a:srgbClr val="444444"/>
                </a:solidFill>
                <a:latin typeface="tahoma" panose="020B0604030504040204" pitchFamily="34" charset="0"/>
              </a:rPr>
              <a:t> y allí se recogerán aportes y discusiones de las tres sesiones anteriores. A las 5:00 p.m. puede ingresar a través de este enlace </a:t>
            </a:r>
            <a:r>
              <a:rPr lang="es-CO" sz="1800" u="sng" dirty="0">
                <a:solidFill>
                  <a:srgbClr val="5B677D"/>
                </a:solidFill>
                <a:latin typeface="tahoma" panose="020B0604030504040204" pitchFamily="34" charset="0"/>
                <a:hlinkClick r:id="rId3">
                  <a:extLst>
                    <a:ext uri="{A12FA001-AC4F-418D-AE19-62706E023703}">
                      <ahyp:hlinkClr xmlns:ahyp="http://schemas.microsoft.com/office/drawing/2018/hyperlinkcolor" val="tx"/>
                    </a:ext>
                  </a:extLst>
                </a:hlinkClick>
              </a:rPr>
              <a:t> </a:t>
            </a:r>
            <a:r>
              <a:rPr lang="es-CO" sz="1800" b="1" u="sng" dirty="0">
                <a:solidFill>
                  <a:srgbClr val="5B677D"/>
                </a:solidFill>
                <a:latin typeface="tahoma" panose="020B0604030504040204" pitchFamily="34" charset="0"/>
                <a:hlinkClick r:id="rId3">
                  <a:extLst>
                    <a:ext uri="{A12FA001-AC4F-418D-AE19-62706E023703}">
                      <ahyp:hlinkClr xmlns:ahyp="http://schemas.microsoft.com/office/drawing/2018/hyperlinkcolor" val="tx"/>
                    </a:ext>
                  </a:extLst>
                </a:hlinkClick>
              </a:rPr>
              <a:t>AQUÍ</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edición 2020 de la publicación anual que presenta “La Compañía de Jesús en el Mundo” fue distribuida el pasado mes de diciembre. También hemos preparado la versión digital de dicha publicación que ya está disponible en nuestro sitio web. En la primera parte ofrece ejemplos de la implementación de cada una de las cuatro Preferencias Apostólicas Universales. En la segunda parte, artículos sobre el apostolado social de la Compañía, contribuyendo a las celebraciones del 50º aniversario del Secretariado para la Justicia Social y la Ecología.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157425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6793</TotalTime>
  <Words>597</Words>
  <Application>Microsoft Office PowerPoint</Application>
  <PresentationFormat>Presentación en pantalla (4:3)</PresentationFormat>
  <Paragraphs>32</Paragraphs>
  <Slides>8</Slides>
  <Notes>8</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8</vt:i4>
      </vt:variant>
    </vt:vector>
  </HeadingPairs>
  <TitlesOfParts>
    <vt:vector size="15" baseType="lpstr">
      <vt:lpstr>Bradley Hand ITC</vt:lpstr>
      <vt:lpstr>Calibri</vt:lpstr>
      <vt:lpstr>Franklin Gothic Book</vt:lpstr>
      <vt:lpstr>Franklin Gothic Medium</vt:lpstr>
      <vt:lpstr>tahoma</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520</cp:revision>
  <dcterms:modified xsi:type="dcterms:W3CDTF">2020-07-04T21:16:10Z</dcterms:modified>
</cp:coreProperties>
</file>