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11/07/2020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65139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006132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59496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666955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84198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51240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25288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34067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3053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005411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3588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11/07/2020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11/07/2020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11/07/2020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11/07/2020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11/07/2020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11/07/2020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11/07/2020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11/07/2020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11/07/2020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484, 13 de julio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¡Apoya a nuestros emprendedores Javerianos 100% industria colombiana! - Línea de cuadernos y libretas.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reunió el comité convocado por el Vicerrector Académico para desarrollar un proyecto de sistematización de experiencias de aprendizaje, al cual fue invitado el profesor Marcos Valderrama  junto con la profesora Luz Karime Abadía y Jose Luis Sierra por parte de la FCEA. El proyecto busca el trabajo conjunto entre las facultades de Educación y la FCEA en cabeza de sus decanos.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589688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diplomado 'Gestión del cambio, una transformación del ser para el hacer', en modalidad online, que comienza por formar a más de 1.210 funcionarios públicos, pretende influir directamente en las prácticas de transparencia de los servidores dentro y fuera de su institución, y convertirlos en gestores del cambio y promotores de valores éticos en el ejercicio de sus funciones.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y el municipio de Madrid, Cundinamarca, firmaron, el 1° de junio de 2020, un convenio dirigido a promover la cooperación interinstitucional para el fortalecimiento en materia de cultura, educación, patrimonio y bienestar social.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484616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7 de julio de 2020 fue publicada la quinta edición del Times </a:t>
            </a:r>
            <a:r>
              <a:rPr lang="es-CO" sz="1800" dirty="0" err="1"/>
              <a:t>Higher</a:t>
            </a:r>
            <a:r>
              <a:rPr lang="es-CO" sz="1800" dirty="0"/>
              <a:t> </a:t>
            </a:r>
            <a:r>
              <a:rPr lang="es-CO" sz="1800" dirty="0" err="1"/>
              <a:t>Education</a:t>
            </a:r>
            <a:r>
              <a:rPr lang="es-CO" sz="1800" dirty="0"/>
              <a:t> (THE) </a:t>
            </a:r>
            <a:r>
              <a:rPr lang="es-CO" sz="1800" dirty="0" err="1"/>
              <a:t>Latin</a:t>
            </a:r>
            <a:r>
              <a:rPr lang="es-CO" sz="1800" dirty="0"/>
              <a:t> </a:t>
            </a:r>
            <a:r>
              <a:rPr lang="es-CO" sz="1800" dirty="0" err="1"/>
              <a:t>America</a:t>
            </a:r>
            <a:r>
              <a:rPr lang="es-CO" sz="1800" dirty="0"/>
              <a:t> </a:t>
            </a:r>
            <a:r>
              <a:rPr lang="es-CO" sz="1800" dirty="0" err="1"/>
              <a:t>University</a:t>
            </a:r>
            <a:r>
              <a:rPr lang="es-CO" sz="1800" dirty="0"/>
              <a:t> Rankings, clasificación donde se evalúan las instituciones de educación superior en Latinoamérica. La Pontificia Universidad Javeriana hace presencia por cuarta vez y repite como tercera mejor universidad en Colombia en esta nueva publicación, alcanzando la posición 29° en Latinoamérica (de 166 Instituciones clasificadas).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¡Adiós a las materias y salones tradicionales, la propuesta de innovación pedagógica </a:t>
            </a:r>
            <a:r>
              <a:rPr lang="es-CO" sz="1800" dirty="0" err="1"/>
              <a:t>Magis</a:t>
            </a:r>
            <a:r>
              <a:rPr lang="es-CO" sz="1800" dirty="0"/>
              <a:t> Pro llega al Bachillerato para seguir formando hombres y mujeres en la excelencia humana, con habilidades para la vida y capaces de enfrentar los retos del siglo XXI!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5870663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Monseñor Gonzalo de Villa y Vásquez, S.J, nuevo obispo de Santiago de Guatemala.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nuevo Provincial: "Para los jesuitas el servicio de la autoridad es la tarea más delicada de un superior local o provincial... </a:t>
            </a:r>
            <a:r>
              <a:rPr lang="es-CO" sz="1800"/>
              <a:t>El provincial cuenta con un grupo de compañeros a los que debe consultar para tomar las decisiones más importantes"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321208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741 - Contrapartida 5134 a 5151 - Registro Contable 483.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preparó para sus docentes el curso Estrategias de enseñanza y herramientas de interacción en asignaturas remotas.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Cajita Javeriana se abre para ti. Vive una experiencia pensada para los más pequeños y creativos en casa.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 importante mencionar que los profesores que estarán a cargo de las asignaturas en modalidad combinada trabajarán con el equipo del CAE+E para diseñar estrategias pedagógicas que permitan profundizar la planeación de estas clases, sus metodologías y la promoción de la interacción entre los estudiantes que están tomando la clase de manera presencial y aquellos que la están tomando de manera remota.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1286469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a través del Programa Cultura para la Paz del Centro de Fomento de Identidad y Construcción de la Comunidad invita al Seminario Mujeres y Paz.</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Horario de atención de la Biblioteca General: A partir del lunes 6 de julio de 2020 Lunes a viernes De 10:00 a.m. a 8:00 p.m.* Sábados de 10:00 a.m. a 4:00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135879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¡Muy pronto Mía </a:t>
            </a:r>
            <a:r>
              <a:rPr lang="es-CO" sz="1800" dirty="0" err="1"/>
              <a:t>Scooters</a:t>
            </a:r>
            <a:r>
              <a:rPr lang="es-CO" sz="1800" dirty="0"/>
              <a:t> en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está para la venta la línea de bioseguridad en la Tienda Javeriana, conócela!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408951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¡Apoya a nuestros emprendedores Javerianos 100% industria colombiana! - línea deportiva.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cordial saludo. En archivo adjunto les estamos enviando una nueva pieza de Consejería en tiempos de cuarentena. Esperamos que este tema, la Entrevista Motivacional, sea de su interés, agrado y utilidad.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4610849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extendió una invitación al evento de lanzamiento oficial del proyecto (In)movilidad en las Américas COVID 19 que se llevó a cabo en la plataforma de CLACSO el miércoles 8 de julio a las 11:00 a.m.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informamos que a partir de hoy, podrán gestionar la solicitud de creación de cursos en la plataforma Blackboard </a:t>
            </a:r>
            <a:r>
              <a:rPr lang="es-CO" sz="1800" dirty="0" err="1"/>
              <a:t>Learn</a:t>
            </a:r>
            <a:r>
              <a:rPr lang="es-CO" sz="1800" dirty="0"/>
              <a:t>, para aquellos que deseen continuar usando esta herramienta en el segundo semestre de 2020 (ciclo 2030).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978201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investigadores de la Red para la formación en revisoría fiscal intercambiaron datos sobre el avance de sus trabajos.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¡Apoya a nuestros emprendedores Javerianos 100% industria colombiana! - Línea de zapatos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640960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 Comunidad Educativa, Los invitamos a participar de Familias Anfitrionas Javerianas donde podrán ofrecer opciones de alojamiento en arriendo a los estudiantes de fuera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conjunto con Catalina Martínez, queremos extenderles una cordial invitación para reunirnos este próximo jueves 16 de julio desde las 8:00 am hasta las 10:00 am, con el propósito de compartir el marco de acción  que se ha implementado desde lo académico y administrativo, para atender la particular situación de salud pública originada por el </a:t>
            </a:r>
            <a:r>
              <a:rPr lang="es-CO" sz="1800" dirty="0" err="1"/>
              <a:t>Covid</a:t>
            </a:r>
            <a:r>
              <a:rPr lang="es-CO" sz="1800" dirty="0"/>
              <a:t> 19.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867918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6833</TotalTime>
  <Words>898</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526</cp:revision>
  <dcterms:modified xsi:type="dcterms:W3CDTF">2020-07-11T21:14:45Z</dcterms:modified>
</cp:coreProperties>
</file>