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1" r:id="rId3"/>
    <p:sldId id="262" r:id="rId4"/>
    <p:sldId id="263" r:id="rId5"/>
    <p:sldId id="264" r:id="rId6"/>
    <p:sldId id="265" r:id="rId7"/>
    <p:sldId id="266" r:id="rId8"/>
    <p:sldId id="267" r:id="rId9"/>
    <p:sldId id="268" r:id="rId10"/>
    <p:sldId id="269"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18/07/2020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772916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924719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803424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171847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939291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929998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352619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848504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18/07/2020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18/07/2020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18/07/2020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18/07/2020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18/07/2020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18/07/2020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18/07/2020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18/07/2020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18/07/2020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18/07/2020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18/07/2020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18/07/2020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485, 20 de julio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coordinadores de ecología de las diferentes conferencias de la Compañía de Jesús emitieron este compromiso en la búsqueda de un nuevo modelo de desarrollo humano.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Sosa se detuvo a considerar el significado del Año Ignaciano 2021-2022: lo ve como una oportunidad para profundizar nuestro entendimiento de las PAU. </a:t>
            </a:r>
            <a:r>
              <a:rPr lang="es-CO" sz="1800"/>
              <a:t>El tema de la conversión es central y, en el contexto de la pandemia, podemos ver el Año Ignaciano como una oportunidad para acelerar nuestros avances en el camino de la reconciliación y la justicia para toda la humanidad.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2055701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Novitas 742 - Contrapartida 5152 a 5171 - Registro Contable 484.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delincuentes y ciberdelincuentes están aprovechando la cuarentena y la situación económica para, mediante correos electrónicos y llamadas telefónicas no solicitadas, engañar a miembros de nuestra comunidad haciéndose pasar por personas o funcionarios pertenecientes a algunas dependencias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Siguiendo las recientes medidas adoptadas por la Alcaldía Mayor, la Biblioteca General suspenderá sus servicios presenciales a partir del lunes 13 de julio. Debido a las dificultades de acceso a la Universidad por parte de los estudiantes y el personal administrativo, la reapertura de la Biblioteca General se proyecta realizar después del 24 de agosto.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Ya están programadas las clases del período 2020-30.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1935651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Cátedra Itinerante de Ética Profesional quedaron muy cerca de terminar la programación del nuevo período.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Asociación Internacional de Universidades Jesuitas organizó el panel Un paradigma inspirador para la educación</a:t>
            </a:r>
          </a:p>
          <a:p>
            <a:r>
              <a:rPr lang="es-CO" sz="1800" dirty="0"/>
              <a:t>empresarial jesuita.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0359111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a:t>
            </a:r>
            <a:r>
              <a:rPr lang="es-CO" sz="1800" dirty="0" err="1"/>
              <a:t>el</a:t>
            </a:r>
            <a:r>
              <a:rPr lang="es-CO" sz="1800" dirty="0"/>
              <a:t> marco de </a:t>
            </a:r>
            <a:r>
              <a:rPr lang="es-CO" sz="1800" dirty="0" err="1"/>
              <a:t>Audire</a:t>
            </a:r>
            <a:r>
              <a:rPr lang="es-CO" sz="1800" dirty="0"/>
              <a:t>, el profesor Carlos Alberto </a:t>
            </a:r>
            <a:r>
              <a:rPr lang="es-CO" sz="1800" dirty="0" err="1"/>
              <a:t>Niampira</a:t>
            </a:r>
            <a:r>
              <a:rPr lang="es-CO" sz="1800" dirty="0"/>
              <a:t> Gutierrez explicó el tema La Toma de Decisiones en épocas de crisis.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15 de julio se realizó una reunión plenaria de profesores del Departamento de Ciencias Contables con énfasis en los nuevos escenarios.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458893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comparte la invitación al conversatorio "Respuesta del Sistema de Salud a la población migrante antes y durante la pandemia del COVID-19: El caso de México, Chile y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en el marco de la conmemoración de los 90 años de su restablecimiento, desea aportar al análisis sobre la coyuntura y a la exploración de propuestas para el futuro, a través de la voz de sus estudiantes y profesores. Los “Foros Javerianos sobre la coyuntura y el futuro de Colombia” son el escenario que nos permitirá pronunciarnos como comunidad universitaria sobre los temas más relevantes para el país.  Nuestro siguiente foro se hará en cinco jornadas y sólo debes inscribirte una vez. ¿Es necesario un modelo económico alternativo?</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5896737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Se hace necesario y prioritario optimizar los gastos operacionales buscando un ahorro o reducción en: Hora cátedra del 10%, debido al menor número de estudiantes matriculados que conlleve a una mejor conformación de los grupos de clase y a una mayor participación en horas docencia por parte de los profesores de planta. Medida importante en este momento en que se está llevando a cabo el proceso de contratación de los profesores de cátedra. Bonificaciones, honorarios, servicios, Impresos y publicaciones, mantenimiento, gastos diversos (papelería, aseo, cafetería, suscripciones, materiales, etc.) Gastos de viaje debe ahorrase en su totalidad</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¿Quieres vivir con tu pareja un tiempo para renovar el amor? El programa Para Ser Iglesia del Centro Pastoral San Francisco Javier los invita a inscribirse a su experiencia “El amor en tiempo de posibilidades.” Curso virtual para matrimonios, un espacio para volver la mirada hacia el interior de la relación conyugal y reencontrarse en la mutualidad del amor.</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5836130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web # 20 Oportunidades de Cooperación Internacional, Javeriana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Comparto con ustedes la versión más reciente de la revista Hoy en la Javeriana, cuya portada trae la memoria del primer encuentro de los Foros javerianos “Los síntomas de una salud en crisis”.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6061522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Encontrar cursos virtuales en internet, incluso con el sello de las más prestigiosas universidades del mundo y hasta gratuitos, está marcando un quiebre en la educación continuada en Colombia, donde representa un significativo desarrollo de competencias para la clase productiva y una fuente de ingresos para las universidades.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Héctor García, director del Observatorio de Gobierno y TIC de la Pontificia Universidad Javeriana, explicó los desafíos que existen en materia de seguridad digital y los beneficios que traería para la justicia colombiana la digitalización de los procesos durante la crisis del 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3966029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6872</TotalTime>
  <Words>800</Words>
  <Application>Microsoft Office PowerPoint</Application>
  <PresentationFormat>Presentación en pantalla (4:3)</PresentationFormat>
  <Paragraphs>41</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531</cp:revision>
  <dcterms:modified xsi:type="dcterms:W3CDTF">2020-07-18T21:01:16Z</dcterms:modified>
</cp:coreProperties>
</file>