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custDataLst>
    <p:tags r:id="rId10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3225" autoAdjust="0"/>
  </p:normalViewPr>
  <p:slideViewPr>
    <p:cSldViewPr snapToGrid="0">
      <p:cViewPr varScale="1">
        <p:scale>
          <a:sx n="57" d="100"/>
          <a:sy n="57" d="100"/>
        </p:scale>
        <p:origin x="15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25/07/2020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6708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1403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346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9580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7694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25/07/2020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25/07/2020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25/07/2020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25/07/2020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25/07/2020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25/07/2020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25/07/2020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25/07/2020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25/07/2020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esuitas.lat/attachments/article/2187/Novena%20San%20Ignacio%202020_compressed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486, 27 de julio de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</a:t>
            </a:r>
            <a:r>
              <a:rPr lang="es-CO" sz="1800" dirty="0" err="1"/>
              <a:t>renaudó</a:t>
            </a:r>
            <a:r>
              <a:rPr lang="es-CO" sz="1800" dirty="0"/>
              <a:t> sus </a:t>
            </a:r>
            <a:r>
              <a:rPr lang="es-CO" sz="1800" dirty="0" err="1"/>
              <a:t>refelxiones</a:t>
            </a:r>
            <a:r>
              <a:rPr lang="es-CO" sz="1800" dirty="0"/>
              <a:t> sobre el documento CONTROL INTERNO – Un marco integrado, versión 2013. Al efecto estudio el principio 3 del elemento ambiente de control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Iniciará la Semana del Carisma Ignaciano - 27 a 31 de Julio.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Feria de las Flores llega a tu casa. Vive una experiencia pensada para los más pequeños y creativos con la Cajita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Ministerio de Educación Nacional renovó la Acreditación Institucional de Alta Calidad </a:t>
            </a:r>
            <a:r>
              <a:rPr lang="es-CO" sz="1800" dirty="0" err="1"/>
              <a:t>multicampus</a:t>
            </a:r>
            <a:r>
              <a:rPr lang="es-CO" sz="1800" dirty="0"/>
              <a:t> para la Pontificia Universidad Javeriana, con sus sedes en Bogotá D.C. y en Cali, por 10 años.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257263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Teniendo en cuenta la circular enviada de la Vicerrectoría Administrativa, donde solicita priorizar los gastos operacionales y lograr un ahorro del 10% en el rubro de hora cátedra y  del 100% de los gastos de viaje. Me permito adjuntar archivo con la información de las cifras que se debería ahorrar desde los departamentos.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Por esta razón, todas las actividades académicas de docencia iniciarán remotamente, el 3 de agosto, con apoyo de las herramientas tecnológicas previstas por la Universidad.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33558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Buenas prácticas en clases remotas. Los invitamos especialmente a este espacio dirigido por las profesoras Violeta Santamaría e Irma Torres del Departamento de Lenguas Modernas de la Facultad de Comunicación y Lenguaje.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continúa ofreciendo tres plataformas para desarrollar las actividades en forma remota: </a:t>
            </a:r>
            <a:r>
              <a:rPr lang="es-CO" sz="1800" dirty="0" err="1"/>
              <a:t>Teams</a:t>
            </a:r>
            <a:r>
              <a:rPr lang="es-CO" sz="1800" dirty="0"/>
              <a:t>, </a:t>
            </a:r>
            <a:r>
              <a:rPr lang="es-CO" sz="1800" dirty="0" err="1"/>
              <a:t>Collaborate</a:t>
            </a:r>
            <a:r>
              <a:rPr lang="es-CO" sz="1800" dirty="0"/>
              <a:t> de Black </a:t>
            </a:r>
            <a:r>
              <a:rPr lang="es-CO" sz="1800" dirty="0" err="1"/>
              <a:t>Board</a:t>
            </a:r>
            <a:r>
              <a:rPr lang="es-CO" sz="1800" dirty="0"/>
              <a:t> y Zoom. Es importante que ustedes seleccionen la plataforma que consideren más conveniente para cada una de sus clases y lo informen a sus estudiantes antes del próximo 31 de julio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39580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plataforma web pretende que la opinión pública acceda de manera sencilla, sin necesidad de recurrir a decretos o actas, a los usos que ha hecho el gobierno nacional de los recursos del Fondo de Mitigación de Emergencias (FOME) y cuánto ha desembolsado en respuesta a la emergencia sanitara.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CINEP/PPP, y otras organizaciones de la sociedad civil internacional acompañan la Misión por la Vida y por la Paz a la Orinoquía y Llanos Orientales e instan a los Gobierno Nacional y Departamentales a brindar garantías a las personas y organizaciones participantes.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521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Jesuitas Colombia te invita a participar en el Mes Ignaciano 2020, a través de más de 20 actividades (entre eucaristías, conversatorios y encuentros espirituales) organizadas por las obras de la Provincia. Conéctate con el Colegio Santa Luisa, el Centro Ignaciano de Reflexión y Ejercicios (CIRE), la Pontificia Universidad Javeriana Bogotá, la Federación de </a:t>
            </a:r>
            <a:r>
              <a:rPr lang="es-CO" sz="1800" dirty="0" err="1"/>
              <a:t>Asofamilias</a:t>
            </a:r>
            <a:r>
              <a:rPr lang="es-CO" sz="1800" dirty="0"/>
              <a:t> Jesuitas, el Santuario San Pedro Claver, la Red Juvenil Ignaciana, el Hospital Universitario San Ignacio y el Colegio San Luis Gonzaga.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b="1" u="sng" dirty="0">
                <a:solidFill>
                  <a:srgbClr val="444444"/>
                </a:solidFill>
                <a:latin typeface="EB Garamo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Novena a San Ignacio de Loyola, propuesta por la CPAL (América Latina). En español, haga clic aquí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353901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7045</TotalTime>
  <Words>516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Bradley Hand ITC</vt:lpstr>
      <vt:lpstr>Calibri</vt:lpstr>
      <vt:lpstr>EB Garamond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536</cp:revision>
  <dcterms:modified xsi:type="dcterms:W3CDTF">2020-07-25T20:24:43Z</dcterms:modified>
</cp:coreProperties>
</file>