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Lst>
  <p:sldSz cx="9144000" cy="6858000" type="screen4x3"/>
  <p:notesSz cx="6858000" cy="9144000"/>
  <p:custDataLst>
    <p:tags r:id="rId16"/>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225" autoAdjust="0"/>
  </p:normalViewPr>
  <p:slideViewPr>
    <p:cSldViewPr snapToGrid="0">
      <p:cViewPr varScale="1">
        <p:scale>
          <a:sx n="57" d="100"/>
          <a:sy n="57" d="100"/>
        </p:scale>
        <p:origin x="1540" y="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1/08/2020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9117602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3418234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9151863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675644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1071427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4324668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0375830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0741809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2698743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3176681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973661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1/08/2020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1/08/2020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1/08/2020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1/08/2020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1/08/2020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1/08/2020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1/08/2020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1/08/2020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1/08/2020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1/08/2020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1/08/2020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1/08/2020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487, 3 de agosto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Entre el 21 y 28 de julio se realizaron nueve encuentros sobre la economía nacional y mundial, en el marco de los 90 años del restablecimiento de la Pontificia Universidad Javeriana en Colombia. Académicos, estudiantes y profesionales abrieron canales de diálogo y tendieron puentes interdisciplinarios para reflexionar, desde sus campos, sobre las necesidades y desafíos a los que se enfrenta la sociedad en medio de la crisis sanitaria.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Consultorio Jurídico y Centro de Conciliación de la Pontificia Universidad Javeriana ofrecerá asesoría legal gratuita y de manera remota a la población de escasos recursos económicos desde el 10 de agosto de 2020. Habrá prevalencia sobre las consultas relacionadas a la contingencia de la pandemia que podrán realizarse vía telefónica (fijo del Consultorio), correo electrónico o página web.</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293053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Educación Continua de la Universidad Javeriana abrió tres cursos virtuales gratuitos para personal de salud sobre cómo proceder en las diferentes etapas del covid-19. En conversación con Caracol Radio, César Tulio Ossa, director de Educación Continua, explicó de que se tratan los cursos.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Susana </a:t>
            </a:r>
            <a:r>
              <a:rPr lang="es-CO" sz="1800" dirty="0" err="1"/>
              <a:t>Fiorentino</a:t>
            </a:r>
            <a:r>
              <a:rPr lang="es-CO" sz="1800" dirty="0"/>
              <a:t>, doctora en inmunología e investigadora de la Pontificia Universidad Javeriana, explicó en entrevista con el noticiero de RCN Radio que Colombia tiene la capacidad de producir vacunas contra el covid-19.</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7220705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rector de la Javeriana, P. Jorge Humberto Peláez Piedrahita, S.J. estará en un panel virtual con rectores de universidades de Chile, Brasil y Estados Unidos., para hablar sobre "Educación superior y su desarrollo en la era poscovid-19“ El evento es organizado por la Escuela Javeriana de Gobierno y Ética Pública, de la Vicerrectoría de Extensión y Relaciones Interinstitucionales.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portal oficial de noticias del Vaticano, </a:t>
            </a:r>
            <a:r>
              <a:rPr lang="es-CO" sz="1800" dirty="0" err="1"/>
              <a:t>Vatican</a:t>
            </a:r>
            <a:r>
              <a:rPr lang="es-CO" sz="1800" dirty="0"/>
              <a:t> News, destacó recientemente el trabajo de la Comunidad de Vida Cristiana (CVX), una asociación internacional de cristianos laicos reconocida por la Iglesia Católica. La espiritualidad ignaciana es uno de los tres pilares de la CVX, junto a la vida comunitaria y la misión, pues los ejercicios espirituales se reconocen como "la fuente específica e instrumento característico de nuestra espiritualidad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2904867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Esta Provincia, en los Estados Unidos, reúne lo que se conocía como las Provincias de Maryland y del Noreste. Esta última fue creada en 2014 por la unión de las antiguas Provincias de New York y New </a:t>
            </a:r>
            <a:r>
              <a:rPr lang="es-CO" sz="1800" dirty="0" err="1"/>
              <a:t>England</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SJES – </a:t>
            </a:r>
            <a:r>
              <a:rPr lang="en-US" sz="1800" dirty="0" err="1"/>
              <a:t>Promotio</a:t>
            </a:r>
            <a:r>
              <a:rPr lang="en-US" sz="1800" dirty="0"/>
              <a:t> </a:t>
            </a:r>
            <a:r>
              <a:rPr lang="en-US" sz="1800" dirty="0" err="1"/>
              <a:t>Iustitiae</a:t>
            </a:r>
            <a:r>
              <a:rPr lang="en-US" sz="1800" dirty="0"/>
              <a:t> on Second Social Apostolate Congress. This issue of </a:t>
            </a:r>
            <a:r>
              <a:rPr lang="en-US" sz="1800" dirty="0" err="1"/>
              <a:t>Promotio</a:t>
            </a:r>
            <a:r>
              <a:rPr lang="en-US" sz="1800" dirty="0"/>
              <a:t> </a:t>
            </a:r>
            <a:r>
              <a:rPr lang="en-US" sz="1800" dirty="0" err="1"/>
              <a:t>Iustitiae</a:t>
            </a:r>
            <a:r>
              <a:rPr lang="en-US" sz="1800" dirty="0"/>
              <a:t> 129 carries all the presentations and inputs of the Congress to make it available to everyone for posterity. We hope that this will help not only to </a:t>
            </a:r>
            <a:r>
              <a:rPr lang="en-US" sz="1800" dirty="0" err="1"/>
              <a:t>savour</a:t>
            </a:r>
            <a:r>
              <a:rPr lang="en-US" sz="1800"/>
              <a:t> the unique experience of the Congress in November 2019 but also to continue the process of socio-political-economic-cultural analysis, reflection and collective discernment in the many Jesuit works and institutions as they continue working towards bringing social and ecological justice, equality, human dignity and rights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630670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744 - Contrapartida 5190 a 5205 - Registro Contable 486.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Les extendemos de forma especial la invitación para participar del Curso: Laboratorio en cultura digital 2020.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a:t>
            </a:r>
            <a:r>
              <a:rPr lang="es-CO" sz="1800" dirty="0" err="1"/>
              <a:t>Audire</a:t>
            </a:r>
            <a:r>
              <a:rPr lang="es-CO" sz="1800" dirty="0"/>
              <a:t>, el profesor Hernando Bermúdez Gómez expuso el tema Mejorar los Informes Organizacionales: Claves del Reporte Integrado.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el propósito de continuar apoyando la planeación de sus actividades académicas de docencia, los invitamos especialmente a nuestras sesiones de formación en las plataformas Microsoft </a:t>
            </a:r>
            <a:r>
              <a:rPr lang="es-CO" sz="1800" dirty="0" err="1"/>
              <a:t>Teams</a:t>
            </a:r>
            <a:r>
              <a:rPr lang="es-CO" sz="1800" dirty="0"/>
              <a:t> y Blackboard </a:t>
            </a:r>
            <a:r>
              <a:rPr lang="es-CO" sz="1800" dirty="0" err="1"/>
              <a:t>Collaborate</a:t>
            </a:r>
            <a:r>
              <a:rPr lang="es-CO" sz="1800" dirty="0"/>
              <a:t> desde el martes 28 de julio hasta el miércoles 5 de agosto.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8211290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Padre Rector: les informo que partir de la fecha, y hasta el 30 de diciembre, se prorrogará la suspensión de todo proceso de contratación laboral y por prestación de servicios de personas naturales.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Instituto Pensar:  </a:t>
            </a:r>
            <a:r>
              <a:rPr lang="es-CO" sz="1800" dirty="0" err="1"/>
              <a:t>Webinar</a:t>
            </a:r>
            <a:r>
              <a:rPr lang="es-CO" sz="1800" dirty="0"/>
              <a:t> – la estrategia del indo-pacífico y los retos de la alianza del pacífico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5456782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contexto de Spatia, se discutió sobre la presentación de los estados financieros y sobre sus revelaciones, teniendo como fondo el borrador de una nueva norma de contabilidad internacional 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9.a Feria de Movilidad Javeriana, ¡espérala muy pronto!.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9463465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 Investigación: Circular No. 2 Reactivación de proyectos de investigación, innovación y creación artística afectados por la coyuntura de la pandemia.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Instituto Pensar: Conversatorio “¿</a:t>
            </a:r>
            <a:r>
              <a:rPr lang="es-CO" sz="1800" dirty="0">
                <a:latin typeface="Arial Narrow" panose="020B0606020202030204" pitchFamily="34" charset="0"/>
              </a:rPr>
              <a:t>𝗖𝘂á𝗹 𝗲𝘀 𝗲𝗹 𝗽𝗮𝗽𝗲𝗹 𝗱𝗲 𝗹𝗮𝘀 𝗩í𝗰𝘁𝗶𝗺𝗮𝘀 𝗲𝗻 𝗽𝗿𝗼𝗰𝗲𝘀𝗼𝘀 𝗱𝗲 𝗷𝘂𝘀𝘁𝗶𝗰𝗶𝗮 𝘁𝗿𝗮𝗻𝘀𝗶𝗰𝗶𝗼𝗻𝗮𝗹</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288534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CAE+e</a:t>
            </a:r>
            <a:r>
              <a:rPr lang="es-CO" sz="1800" dirty="0"/>
              <a:t> Invitación </a:t>
            </a:r>
            <a:r>
              <a:rPr lang="es-CO" sz="1800" dirty="0" err="1"/>
              <a:t>Webinar</a:t>
            </a:r>
            <a:r>
              <a:rPr lang="es-CO" sz="1800" dirty="0"/>
              <a:t>: La educación ignaciana y el cambio a la educación remota.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Decano: En el marco del Protocolo para la Prevención, Atención, Acompañamiento, Orientación y Seguimiento (PAAOS) de la Universidad Javeriana, a continuación les remito algunas recomendaciones del equipo PAAOS para la atención inicial en casos de violencia y discriminación, les agradezco tenerlas en cuenta si se les presenta alguna situación de este tipo: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4640989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Servicios Universitarios: Cuando puedas ¿cómo te vas a desplazar hacia la Universidad?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Únete al programa de entrenamiento Personalizado Virtual. Este es un espacio del CJFD VIRTUAL diseñado para que vivas la actividad física en compañía de nuestros auxiliares y profesionales quienes estarán guiándote en tu proceso de forma individual y grupal..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0029999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el fin de apoyar el trabajo del cuerpo profesoral de planta, la Vicerrectoría Administrativa ha estudiado diferentes alternativas para que los profesores adquieran equipos y accesorios tecnológicos que mejoren las condiciones en sus hogares y para impartir las clases en estas nuevas circunstancias.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Vicerrector del Medio Universitario: Quiero compartir con ustedes un video que hemos diseñado desde la estrategia de Red Voces Javerianas sobre la prevención en Violencias y Discriminaciones y promoción de la sana convivencia, para que el primer día de clases puedan usarlo y divulgarlo con sus estudiantes.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0028865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7104</TotalTime>
  <Words>1039</Words>
  <Application>Microsoft Office PowerPoint</Application>
  <PresentationFormat>Presentación en pantalla (4:3)</PresentationFormat>
  <Paragraphs>52</Paragraphs>
  <Slides>13</Slides>
  <Notes>13</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13</vt:i4>
      </vt:variant>
    </vt:vector>
  </HeadingPairs>
  <TitlesOfParts>
    <vt:vector size="20" baseType="lpstr">
      <vt:lpstr>Arial Narrow</vt: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544</cp:revision>
  <dcterms:modified xsi:type="dcterms:W3CDTF">2020-08-01T16:53:50Z</dcterms:modified>
</cp:coreProperties>
</file>