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Lst>
  <p:sldSz cx="9144000" cy="6858000" type="screen4x3"/>
  <p:notesSz cx="6858000" cy="9144000"/>
  <p:custDataLst>
    <p:tags r:id="rId22"/>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3210" autoAdjust="0"/>
  </p:normalViewPr>
  <p:slideViewPr>
    <p:cSldViewPr snapToGrid="0">
      <p:cViewPr varScale="1">
        <p:scale>
          <a:sx n="101" d="100"/>
          <a:sy n="101" d="100"/>
        </p:scale>
        <p:origin x="1920"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8/08/2020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4757079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0333413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6313599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6262509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39627399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3992829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23422369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42930616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19727698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19</a:t>
            </a:fld>
            <a:endParaRPr lang="es-CO"/>
          </a:p>
        </p:txBody>
      </p:sp>
    </p:spTree>
    <p:extLst>
      <p:ext uri="{BB962C8B-B14F-4D97-AF65-F5344CB8AC3E}">
        <p14:creationId xmlns:p14="http://schemas.microsoft.com/office/powerpoint/2010/main" val="255437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0081023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0749922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7499380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455532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40501941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8071154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951148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8/08/2020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8/08/2020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8/08/2020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8/08/2020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8/08/2020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8/08/2020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8/08/2020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8/08/2020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8/08/2020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8/08/2020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8/08/2020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8/08/2020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488, 10 de agosto de 2020</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Hemos iniciado un nuevo periodo académico que nos propone nuevos e interesantes desafíos que afrontaremos con la misma pasión y compromiso con los cuales nuestra comunidad ha sorteado las difíciles situaciones que vivimos desencadenadas por la pandemia de la COVID-19. Hoy más que nunca se nos pide obrar en coherencia con el modo de proceder universitario: pensar, reflexionar, releer el contexto y dar valor agregado desde la fundamentación humanística y la sensibilidad social que caracterizan a nuestro proyecto educativo. En este sentido, quiero invitarlos a conocer la edición 16 de nuestra revista digital.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Servicios Universitarios:  ¡La Javeriana y Mía </a:t>
            </a:r>
            <a:r>
              <a:rPr lang="es-CO" sz="1800" dirty="0" err="1"/>
              <a:t>Scooters</a:t>
            </a:r>
            <a:r>
              <a:rPr lang="es-CO" sz="1800" dirty="0"/>
              <a:t> te mueven!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65959847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¡LLEGÓ LA AGENDA CULTURAL DE AGOSTO!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Servicios Universitarios: Catálogo Feria Universitaria y del libro 2020</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91032953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Oficina de Servicios Generales: Servicio de parqueadero mediante descuento de nómina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Servicios Universitarios: ¡Cuando pases por la U, disfruta de las promociones de agosto y septiembre!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22978202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Grupo de estudios en aseguramiento de información continuó estudiando los principios del ambiente de control.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Centro de estudios en derecho contable avanzó en su reflexión sobre el deterioro.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132209719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Hemos abierto la convocatoria para la experiencia “Giros, Rasgos Ignacianos”, cuyo objetivo es generar espacios dinámicos de encuentro y reflexión que permitan interiorizar rasgos de la Espiritualidad Ignaciana en las diversas dimensiones de la vida cotidiana, para enriquecer la labor como parte de la Comunidad Educativa Javeriana, explorando rasgos como Principio y Fundamento, Pausa Ignaciana, “Sentir y Gustar de las cosas internamente”, “Salvar la proposición del prójimo”, “Cura </a:t>
            </a:r>
            <a:r>
              <a:rPr lang="es-CO" sz="1800" dirty="0" err="1"/>
              <a:t>Personalis</a:t>
            </a:r>
            <a:r>
              <a:rPr lang="es-CO" sz="1800" dirty="0"/>
              <a:t>” y Discernimiento.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del Medio Universitario: Es tiempo de arte, renovación y nuevas experiencias.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23020204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Servicios Universitarios: Te invitamos a nuestra actividad: Biocinemática en la 9.a Feria de Movilidad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Instituto de Estudios Sociales Culturales Pensar comparte la invitación al  lanzamiento del libro Economía social y solidaria en la Educación superior,   en el cual participó María Juliana Flórez, investigadora del Instituto Pensar.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408243170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el Boletín VRI No. 112 - Convocatorias, noticias y eventos para la comunidad investigativa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de Investigación: Invitación </a:t>
            </a:r>
            <a:r>
              <a:rPr lang="es-CO" sz="1800" dirty="0" err="1"/>
              <a:t>Webinar</a:t>
            </a:r>
            <a:r>
              <a:rPr lang="es-CO" sz="1800" dirty="0"/>
              <a:t> Becas </a:t>
            </a:r>
            <a:r>
              <a:rPr lang="es-CO" sz="1800" dirty="0" err="1"/>
              <a:t>Fulbright</a:t>
            </a:r>
            <a:r>
              <a:rPr lang="es-CO" sz="1800" dirty="0"/>
              <a:t> de Investigación y Docencia para Profesores.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156005018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del acompañamiento que brinda la Vicerrectoría de Extensión y Relaciones Interinstitucionales, a través de su Dirección de Asuntos Internacionales, a las unidades académicas para el logro de los objetivos de sus planes de internacionalización, nos complace compartirles esta información sobre las ‘clases espejo’. Es una herramienta práctica y eficaz de internacionalización en casa que utiliza exclusivamente la modalidad virtual, entonces un valioso instrumento para fomentar la internacionalización del currículo de las facultades.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Según una investigación publicada por la Universidad Javeriana, 68 % de las personas bogotanas entre los 18 y los 24 años de edad han padecido depresión durante la cuarentena.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105956596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Entre el 21 y 28 de julio se realizaron nueve encuentros sobre la economía nacional y mundial, en el marco de los 90 años del restablecimiento de la Pontificia Universidad Javeriana en Colombia. Académicos, estudiantes y profesionales abrieron canales de diálogo y tendieron puentes interdisciplinarios para reflexionar, desde sus campos, sobre las necesidades y desafíos a los que se enfrenta la sociedad en medio de la crisis sanitaria.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a:t>
            </a:r>
            <a:r>
              <a:rPr lang="es-CO" sz="1800" dirty="0" err="1"/>
              <a:t>Ausjal</a:t>
            </a:r>
            <a:r>
              <a:rPr lang="es-CO" sz="1800" dirty="0"/>
              <a:t>: Próximo </a:t>
            </a:r>
            <a:r>
              <a:rPr lang="es-CO" sz="1800" dirty="0" err="1"/>
              <a:t>webinar</a:t>
            </a:r>
            <a:r>
              <a:rPr lang="es-CO" sz="1800" dirty="0"/>
              <a:t> “Pandemia, desigualdad y cambio climático: la contribución de las universidades jesuitas a un nuevo renacimiento”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127511084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Colegio San Bartolomé La Merced reinventa su bachillerato.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Como Ignacio “el peregrino”, los educadores de las instituciones educativas jesuitas se mueven hoy por nuevos caminos, en actitud de búsqueda y discernimiento, para encontrar o crear estrategias y recursos más adecuados para su </a:t>
            </a:r>
            <a:r>
              <a:rPr lang="es-CO" sz="1800"/>
              <a:t>misión.</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19</a:t>
            </a:fld>
            <a:endParaRPr lang="es-CO"/>
          </a:p>
        </p:txBody>
      </p:sp>
    </p:spTree>
    <p:extLst>
      <p:ext uri="{BB962C8B-B14F-4D97-AF65-F5344CB8AC3E}">
        <p14:creationId xmlns:p14="http://schemas.microsoft.com/office/powerpoint/2010/main" val="125660026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745 - Contrapartida 5206 a 5220 - Registro Contable 487.</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Circulo un Flash informativo DTI - Ciberseguridad y protección de la información en casa.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Servicios Universitarios: Ya llegó la 9.a Feria de Movilidad Javeriana en formato virtual.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del Medio Universitario: ¡Nuestros Grupos Culturales llegan a ti!</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8075627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 Extensión y Relaciones Interinstitucionales: Los invito a nuestro panel online organizado por la Escuela Javeriana de Gobierno y Ética Pública: "Educación superior y su desarrollo en la era poscovid-19"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una cordial invitación - Conferencia Virtual: "Aspectos Financieros y contables de las normas especiales en los procesos de insolvencia".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7844299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Servicios Universitarios: Feria Universitaria y del libro 2020 virtual en la Tienda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reunió ordinariamente el cuerpo de directores de la Red para la formación en revisoría fiscal y examinó el estado de cada uno de los tres programas en curso.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40321499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Servicios Universitarios: </a:t>
            </a:r>
            <a:r>
              <a:rPr lang="es-CO" sz="1800" dirty="0" err="1"/>
              <a:t>Webinar</a:t>
            </a:r>
            <a:r>
              <a:rPr lang="es-CO" sz="1800" dirty="0"/>
              <a:t>: Efectos de la COVID-19 en la movilidad de la ciudad y la Universidad.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el Saludo del Rector en el inicio del segundo semestre académico de 2020.</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72465677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Administrativa: Los profesores podrán adquirir equipos y accesorios de tecnología, en cualquiera de las alternativas que se presentan a continuación, a través de descuento por nómina, sujeto a su capacidad de endeudamiento, a los inventarios disponibles de los fabricantes, a un plazo de 12 meses y sin intereses.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Gestión Humana: Invitación </a:t>
            </a:r>
            <a:r>
              <a:rPr lang="es-CO" sz="1800" dirty="0" err="1"/>
              <a:t>Webinar</a:t>
            </a:r>
            <a:r>
              <a:rPr lang="es-CO" sz="1800" dirty="0"/>
              <a:t>: Lo que debo saber sobre mi futuro pensional.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51201442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Servicios Universitarios:  Asesorémonos con un experto y conozcamos acerca del portafolio de movilidad en la 9.a Feria de Movilidad.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Servicios Universitarios: ¡Volvió nuestro combo del mes para agosto y septiembre!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66819244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Secretaría General: La hoja de vida digital del estudiante entra en operación.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Cordial saludo. Nuestros mejores deseos para usted y los suyos en este momento por el que estamos pasando. Somos conscientes de que los retos como profesores son constantes, así que hoy queremos hacer la invitación para que pensemos en conjunto sobre preguntas tales como ¿será posible enseñarle a aprender a nuestros estudiantes? Y si fuera posible, ¿cómo hacerlo en clase? ¿Qué estrategias en concreto facilitarían esto? Si se ha hecho preguntas como estas, le invitamos a asistir a nuestra próxima cápsula de enseñanza: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425498161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7157</TotalTime>
  <Words>1158</Words>
  <Application>Microsoft Office PowerPoint</Application>
  <PresentationFormat>Presentación en pantalla (4:3)</PresentationFormat>
  <Paragraphs>76</Paragraphs>
  <Slides>19</Slides>
  <Notes>19</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19</vt:i4>
      </vt:variant>
    </vt:vector>
  </HeadingPairs>
  <TitlesOfParts>
    <vt:vector size="25"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552</cp:revision>
  <dcterms:modified xsi:type="dcterms:W3CDTF">2020-08-08T22:16:07Z</dcterms:modified>
</cp:coreProperties>
</file>