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10" autoAdjust="0"/>
  </p:normalViewPr>
  <p:slideViewPr>
    <p:cSldViewPr snapToGrid="0">
      <p:cViewPr varScale="1">
        <p:scale>
          <a:sx n="101" d="100"/>
          <a:sy n="101" d="100"/>
        </p:scale>
        <p:origin x="192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15/08/2020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834497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4841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214695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155919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088510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204153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744349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86483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413971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84292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18503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71855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537116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983377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502316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15/08/2020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15/08/2020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15/08/2020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15/08/2020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15/08/2020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15/08/2020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15/08/2020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15/08/2020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15/08/2020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489, 17 de agosto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consonancia con la circular No. VRAD-005-2020 del pasado 6 de agosto, y dado que se han logrado en estos últimos días avances importantes con los proveedores DELL y LENOVO, me permito a través de esta circular, actualizar la información relacionada con el apoyo al cuerpo profesoral de planta para la compra de equipos y accesorios de tecnología, cuyo objetivo es mejorar las condiciones en sus hogares y contar con mayores recursos para impartir las clases en estas nuevas circunstancias.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Me3dio Universitario: Día de la Democracia PUJ.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2262535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de la Pontificia Universidad Javeriana abre su convocatoria para participar en el programa Jóvenes Investigadores 2020-3.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comparte la invitación al conversatorio "Respuesta del Sistema de Salud a la población migrante antes y durante la pandemia del COVID-19: El caso de México, Chile y Colombia", en el cual participará Andrés Felipe Cubillos Novella profesor de nuestra Maestría en Estudios Críticos de las Migraciones Contemporáneas.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3363817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Archivos Administrativos, Correspondencia e Impresión les da la bienvenida a la Capacitación Virtual en Archivos de Gestión, este espacio se desarrollará de manera remota, por medio de la herramienta de Microsoft </a:t>
            </a:r>
            <a:r>
              <a:rPr lang="es-CO" sz="1800" dirty="0" err="1"/>
              <a:t>Teams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firma surcoreana Samsung lanzó el programa Samsung </a:t>
            </a:r>
            <a:r>
              <a:rPr lang="es-CO" sz="1800" dirty="0" err="1"/>
              <a:t>Innovation</a:t>
            </a:r>
            <a:r>
              <a:rPr lang="es-CO" sz="1800" dirty="0"/>
              <a:t> Campus, en alianza con la Universidad Javeriana, para contribuir a la formación académica en programación y codificación para jóvenes entre 14 y 23 años en Colombia de manera gratuita.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9314369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Estudiantes de las facultades de Ciencias Jurídicas y de Ciencias Económicas y Administrativas de la Universidad Javeriana, obtuvieron el 8 de agosto el primer lugar en el Concurso Internacional de Juicio Simulado sobre Derecho de la Competencia 'E-</a:t>
            </a:r>
            <a:r>
              <a:rPr lang="es-CO" sz="1800" dirty="0" err="1"/>
              <a:t>Moot</a:t>
            </a:r>
            <a:r>
              <a:rPr lang="es-CO" sz="1800" dirty="0"/>
              <a:t> 2020 Libre Competencia', siendo la primera vez en la historia del concurso más importante en materia de derecho de la competencia en habla hispana, que una universidad colombiana se lleva el título de campeón.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da inicio este 12 de agosto a las 5 p.m. al tercer encuentro de los Foros javerianos sobre la coyuntura y el futuro de Colombia. Este encuentro estará enfocado en la presentación de propuestas y prospectivas para atender las inequidades en la educación en 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9941429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El 5 de agosto se llevó a cabo el panel virtual sobre 'Educación superior y su desarrollo en la era poscovid-19', organizado por la Escuela Javeriana de Gobierno y Ética Pública, de la Vicerrectoría de Extensión y Relaciones Interinstitucionales. Allí se reunieron el P. Jorge Humberto Peláez, S.J. rector de la Universidad Javeriana; Marcelo </a:t>
            </a:r>
            <a:r>
              <a:rPr lang="es-CO" sz="1800" dirty="0" err="1"/>
              <a:t>Knobel</a:t>
            </a:r>
            <a:r>
              <a:rPr lang="es-CO" sz="1800" dirty="0"/>
              <a:t>, rector de la Universidad Estatal de Campinas y Liz Reisberg, investigadora del Centro de Educación Internacional en el Boston </a:t>
            </a:r>
            <a:r>
              <a:rPr lang="es-CO" sz="1800" dirty="0" err="1"/>
              <a:t>College</a:t>
            </a:r>
            <a:r>
              <a:rPr lang="es-CO" sz="1800" dirty="0"/>
              <a:t>, para reflexionar sobre los desafíos que supuso adaptarse a un modelo educativo adecuado a la virtualidad, así como el panorama futuro de las necesidades de la comunidad estudiantil frente a los requerimientos del mundo moderno y del bienestar general.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Un reciente informe del Laboratorio de Economía de la Educación (LEE) de la Universidad Javeriana, señala que incluso si no se hubiera presentado la emergencia por el covid-19, la cantidad de estudiantes nuevos en instituciones de educación superior se reduciría un 12 por ciento para el semestre 2020-2.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4494596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ACODESI se complace en invitar a todos los docentes y directivos de la red de colegios y a las demás redes que hacen parte de la FLACSI, a participar de este espacio en compartir de experiencias De maestros para maestros, que iniciará este miércoles 12 de agosto de 2020, a partir de las 2:00p.m. y se mantendrá durante los siguientes miércoles a la misma hora.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Asociación de Universidades Confiadas a la Compañía de Jesús en América Latina (AUSJAL) hace suya la indignación del Consejo Episcopal Latinoamericano (CELAM) frente a los actos ocurridos en la Catedral Metropolitana de Managua el 31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170129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Es inadmisible que la construcción de la paz en Colombia nos lleve a reeditar la violencia y el conflicto armado.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El Informe de contexto Frontera Colombo – Ecuatoriana del Servicio Jesuita a Refugiados Latinoamérica y el Caribe (JRS LAC) nos muestra que para el año de 2019 el contexto mundial registró que el “número de migrantes internacionales a nivel global ascendió a 272 millones, un registro que indica un incremento de 51 millones de personas desde el año 2010”.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8827495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Presidente de FLACSI, P Saúl Cuautle Quechol, S.J., en Asamblea General Extraordinaria de la Universidad Iberoamericana Ciudad de México, el pasado lunes 10 de agosto, fue elegido Rector de esta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¿Sabía usted que muchas familias se hallan tan endeudadas ya que se han visto atrapadas en las redes de los usureros que se aprovechan de su situación? En Nápoles, Italia, el P. Massimo </a:t>
            </a:r>
            <a:r>
              <a:rPr lang="es-CO" sz="1800" dirty="0" err="1"/>
              <a:t>Rastrelli</a:t>
            </a:r>
            <a:r>
              <a:rPr lang="es-CO" sz="1800" dirty="0"/>
              <a:t>, jesuita de la comunidad del </a:t>
            </a:r>
            <a:r>
              <a:rPr lang="es-CO" sz="1800" dirty="0" err="1"/>
              <a:t>Gesù</a:t>
            </a:r>
            <a:r>
              <a:rPr lang="es-CO" sz="1800" dirty="0"/>
              <a:t> </a:t>
            </a:r>
            <a:r>
              <a:rPr lang="es-CO" sz="1800" dirty="0" err="1"/>
              <a:t>Nuovo</a:t>
            </a:r>
            <a:r>
              <a:rPr lang="es-CO" sz="1800" dirty="0"/>
              <a:t>, se dio cuenta de esta plaga social. Decidió atacarla. Creó la Fundación San Giuseppe </a:t>
            </a:r>
            <a:r>
              <a:rPr lang="es-CO" sz="1800" dirty="0" err="1"/>
              <a:t>Moscati</a:t>
            </a:r>
            <a:r>
              <a:rPr lang="es-CO" sz="1800" dirty="0"/>
              <a:t> en 1991. Era su manera de proponer una forma de la liberación que el Evangelio trae a los pobres. El padre </a:t>
            </a:r>
            <a:r>
              <a:rPr lang="es-CO" sz="1800" dirty="0" err="1"/>
              <a:t>Rastrelli</a:t>
            </a:r>
            <a:r>
              <a:rPr lang="es-CO" sz="1800" dirty="0"/>
              <a:t> murió en 2018, pero su iniciativa continúa y </a:t>
            </a:r>
            <a:r>
              <a:rPr lang="es-CO" sz="1800"/>
              <a:t>crece.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8041927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746 - Contrapartida 5221 a 5240 - Registro Contable 488.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inició la nueva versión de la Cátedra itinerante de ética profesional Juan José Amézquita Piar, con la conferencia Historia y Deontología, a cargo de la profesora Katherine Restrepo de la Universidad Central.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¿Sabes cómo suena el </a:t>
            </a:r>
            <a:r>
              <a:rPr lang="es-CO" sz="1800" dirty="0" err="1"/>
              <a:t>ChipiCHipi</a:t>
            </a:r>
            <a:r>
              <a:rPr lang="es-CO" sz="1800" dirty="0"/>
              <a:t>, el Chontaduro y el </a:t>
            </a:r>
            <a:r>
              <a:rPr lang="es-CO" sz="1800" dirty="0" err="1"/>
              <a:t>Cholao</a:t>
            </a:r>
            <a:r>
              <a:rPr lang="es-CO" sz="1800" dirty="0"/>
              <a:t>? averígualo en La Cajita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con la dirección del profesor </a:t>
            </a:r>
            <a:r>
              <a:rPr lang="es-CO" sz="1800" dirty="0" err="1"/>
              <a:t>Profesor</a:t>
            </a:r>
            <a:r>
              <a:rPr lang="es-CO" sz="1800" dirty="0"/>
              <a:t> Jesús Edmundo Rueda Guerrero, se expuso Modelos financieros gubernamentales y su aplicación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8374555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Cordial saludo. Desde el Centro de Asesoría Psicológica y Salud queremos hacerle una nueva invitación, la cual esperamos sea de su agrado. En esta ocasión abordaremos preguntas que nos hacemos los profesores, tales como: ¿Y si aprovechamos más los errores como oportunidades para el aprendizaje? ¿Cómo podemos promover más la curiosidad para convertirlas en preguntas? ¿Cómo transformar el reconocimiento de la ignorancia en un aliciente para el aprendizaje? ¿Cómo convertir las dudas de nuestros estudiantes en oportunidades de aprendizaje? Si estas preguntas son de su interés, le invitamos a nuestro Café Con-Verso los 4 desprestigiados: el error, la pregunta, la ignorancia y la duda en el proceso de enseñanza-aprendizaje.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Del Padre Rector: Invitación a donar al programa de becas estudiantes con dificultades económicas.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1800023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Fuimos invitados al evento: Escucha la voz de tres mujeres que con su canto luchan, denuncian, construyen y transforman vidas y territorios. ¡No te lo pierdas! DOCUMENTAL Y CONVERSATORIO.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las actividades que viene desarrollando la Universidad para la reestructuración de su Portal Web, les remito solicitud de las Vicerrectorías de Investigación y de Extensión y Relaciones Interinstitucionales. Si tienen algo para registrar, les agradezco hacerme llegar la información en el archivo adjunto a más tardar el martes 18 de agosto para poder consolidar la información de la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64844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Feliz día del nutricionista, tenemos los mejores productos saludables.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parte de una de las estrategias para sensibilizar a la comunidad, tenemos el gusto de invitarlos a participar en el Día P (Día de la Propiedad Intelectual Javeriana), en donde nos acompañarán invitados especiales como Marco </a:t>
            </a:r>
            <a:r>
              <a:rPr lang="es-CO" sz="1800" dirty="0" err="1"/>
              <a:t>Aléman</a:t>
            </a:r>
            <a:r>
              <a:rPr lang="es-CO" sz="1800" dirty="0"/>
              <a:t>,  Director de la División de Patentes de la OMPI, entre otros conferencistas expertos en el tema.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132959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Instituto Pensar: Invitación al onceavo programa #TuMundoSinFiltros “𝑮𝒐𝒃𝒊𝒆𝒓𝒏𝒐 𝑫𝒖𝒒𝒖𝒆: ¿𝒍𝒂 𝒊𝒅𝒆𝒐𝒍𝒐𝒈𝒊𝒛𝒂𝒄𝒊</a:t>
            </a:r>
            <a:r>
              <a:rPr lang="es-CO" sz="1800" dirty="0" err="1"/>
              <a:t>ó</a:t>
            </a:r>
            <a:r>
              <a:rPr lang="es-CO" sz="1800" dirty="0"/>
              <a:t>𝒏 𝒅𝒆 𝒍𝒂 𝒑𝒐𝒍í𝒕𝒊𝒄𝒂 𝒆𝒙𝒕𝒆𝒓𝒊𝒐𝒓 𝒄𝒐𝒍𝒐𝒎𝒃𝒊𝒂𝒏𝒂?”</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Invitación Semana de la Vida Saludable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648069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Así mismo, esta coyuntura impactó la forma como las instituciones y los medios de comunicación se relacionan, siendo cada vez más alta la demanda de solicitud de entrevistas y contenidos en formato video </a:t>
            </a:r>
            <a:r>
              <a:rPr lang="es-CO" sz="1800" dirty="0" err="1"/>
              <a:t>selfie</a:t>
            </a:r>
            <a:r>
              <a:rPr lang="es-CO" sz="1800" dirty="0"/>
              <a:t>. Ante ello, la Dirección de Comunicaciones de la Universidad Javeriana desarrolló un tutorial, dirigido a nuestros voceros y expertos, con una serie de consejos para realizar estos videos de forma correcta.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4909623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Con alegría y orgullo comparto con ustedes el número más reciente de nuestra revista Hoy en la Javeriana, que este mes trae en su portada la renovación de la acreditación institucional en alta calidad </a:t>
            </a:r>
            <a:r>
              <a:rPr lang="es-CO" sz="1800" dirty="0" err="1"/>
              <a:t>multicampus</a:t>
            </a:r>
            <a:r>
              <a:rPr lang="es-CO" sz="1800" dirty="0"/>
              <a:t> por 10 años que nos entregó el Ministerio de Educación Nacional. Allí podrán leer lo que significa para la Universidad este reconocimiento. También encontrarán la entrevista con el P. Hermann Rodríguez, S.J. nombrado Provincial de Colombia y Vice- Gran Canciller de la Universidad; un reportaje sobre cómo se desarrolló la semana de acogida para nuestros nuevos estudiantes y sus impresiones sobre esta experiencia remota; y la innovadora propuesta que está desarrollando un grupo multidisciplinario de la Universidad para detectar la covid-19 de forma más segura a través de muestras de saliva.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En consonancia con la circular No. VRAD-005-2020 del pasado 6 de agosto, y dado que se han logrado en estos últimos días avances importantes con los proveedores DELL y LENOVO, me permito a través de esta circular, actualizar la información relacionada con el apoyo al cuerpo profesoral de planta para la compra de equipos y accesorios de tecnología, cuyo objetivo es mejorar las condiciones en sus hogares y contar con mayores recursos para impartir las clases en estas nuevas circunstancias.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2915158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7210</TotalTime>
  <Words>1737</Words>
  <Application>Microsoft Office PowerPoint</Application>
  <PresentationFormat>Presentación en pantalla (4:3)</PresentationFormat>
  <Paragraphs>68</Paragraphs>
  <Slides>17</Slides>
  <Notes>17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560</cp:revision>
  <dcterms:modified xsi:type="dcterms:W3CDTF">2020-08-15T21:14:19Z</dcterms:modified>
</cp:coreProperties>
</file>