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3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14/03/2011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2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14/03/2011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14/03/2011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14/03/2011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14/03/2011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14/03/2011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14/03/2011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14/03/2011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14/03/2011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14/03/2011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14/03/2011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49, marzo 14 de 2011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martes </a:t>
            </a:r>
            <a:r>
              <a:rPr lang="es-CO" sz="1800" dirty="0" smtClean="0"/>
              <a:t>1 de marzo se </a:t>
            </a:r>
            <a:r>
              <a:rPr lang="es-CO" sz="1800" dirty="0"/>
              <a:t>reunió el Grupo de Estudios en Aseguramiento de Información (</a:t>
            </a:r>
            <a:r>
              <a:rPr lang="es-CO" sz="1800" dirty="0" err="1"/>
              <a:t>GEAI</a:t>
            </a:r>
            <a:r>
              <a:rPr lang="es-CO" sz="1800" dirty="0"/>
              <a:t>), integrado por profesores de la Red de Universidades con especialización en Revisoría Fiscal, y estudió el tema  </a:t>
            </a:r>
            <a:r>
              <a:rPr lang="es-CO" sz="1800" i="1" dirty="0" err="1"/>
              <a:t>Responding</a:t>
            </a:r>
            <a:r>
              <a:rPr lang="es-CO" sz="1800" i="1" dirty="0"/>
              <a:t> </a:t>
            </a:r>
            <a:r>
              <a:rPr lang="es-CO" sz="1800" i="1" dirty="0" err="1"/>
              <a:t>to</a:t>
            </a:r>
            <a:r>
              <a:rPr lang="es-CO" sz="1800" i="1" dirty="0"/>
              <a:t> </a:t>
            </a:r>
            <a:r>
              <a:rPr lang="es-CO" sz="1800" i="1" dirty="0" err="1"/>
              <a:t>Assessed</a:t>
            </a:r>
            <a:r>
              <a:rPr lang="es-CO" sz="1800" i="1" dirty="0"/>
              <a:t> </a:t>
            </a:r>
            <a:r>
              <a:rPr lang="es-CO" sz="1800" i="1" dirty="0" err="1"/>
              <a:t>Risks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</a:t>
            </a:r>
            <a:r>
              <a:rPr lang="es-CO" sz="1800" dirty="0" smtClean="0"/>
              <a:t>293, Contrapartida </a:t>
            </a:r>
            <a:r>
              <a:rPr lang="es-CO" sz="1800" dirty="0"/>
              <a:t>279 a </a:t>
            </a:r>
            <a:r>
              <a:rPr lang="es-CO" sz="1800" dirty="0" smtClean="0"/>
              <a:t>282, Registro </a:t>
            </a:r>
            <a:r>
              <a:rPr lang="es-CO" sz="1800" dirty="0"/>
              <a:t>Contable 48.</a:t>
            </a:r>
          </a:p>
          <a:p>
            <a:r>
              <a:rPr lang="es-CO" sz="1800" dirty="0"/>
              <a:t>El </a:t>
            </a:r>
            <a:r>
              <a:rPr lang="es-CO" sz="1800" dirty="0" smtClean="0"/>
              <a:t>Grupo de Estudios en Contabilidad Internacional estudió los nuevos sucesos ocurridos en Europa respecto de la aplicación de </a:t>
            </a:r>
            <a:r>
              <a:rPr lang="es-CO" sz="1800" dirty="0" err="1" smtClean="0"/>
              <a:t>IFRS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42930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lunes 7 de marzo se llevó a cabo </a:t>
            </a:r>
            <a:r>
              <a:rPr lang="es-CO" sz="1800" dirty="0" smtClean="0"/>
              <a:t>una sesión </a:t>
            </a:r>
            <a:r>
              <a:rPr lang="es-CO" sz="1800" dirty="0" smtClean="0"/>
              <a:t>de estudio del grupo GESIV, </a:t>
            </a:r>
            <a:r>
              <a:rPr lang="es-CO" sz="1800" dirty="0" smtClean="0"/>
              <a:t>en la cual se </a:t>
            </a:r>
            <a:r>
              <a:rPr lang="es-CO" sz="1800" dirty="0" smtClean="0"/>
              <a:t>discutió </a:t>
            </a:r>
            <a:r>
              <a:rPr lang="es-CO" sz="1800" dirty="0" smtClean="0"/>
              <a:t>el </a:t>
            </a:r>
            <a:r>
              <a:rPr lang="es-CO" sz="1800" dirty="0" smtClean="0"/>
              <a:t>estándar 102 sobre enfoques de valuación. </a:t>
            </a:r>
            <a:endParaRPr lang="es-ES" sz="1800" dirty="0" smtClean="0"/>
          </a:p>
          <a:p>
            <a:r>
              <a:rPr lang="es-ES" sz="1800" dirty="0" smtClean="0"/>
              <a:t>El martes 8 de marzo se </a:t>
            </a:r>
            <a:r>
              <a:rPr lang="es-ES" sz="1800" dirty="0" smtClean="0"/>
              <a:t>realizó la </a:t>
            </a:r>
            <a:r>
              <a:rPr lang="es-ES" sz="1800" dirty="0" smtClean="0"/>
              <a:t>conferencia </a:t>
            </a:r>
            <a:r>
              <a:rPr lang="es-ES" sz="1800" dirty="0" smtClean="0"/>
              <a:t>«</a:t>
            </a:r>
            <a:r>
              <a:rPr lang="es-ES" sz="1800" i="1" dirty="0" smtClean="0"/>
              <a:t>Impacto </a:t>
            </a:r>
            <a:r>
              <a:rPr lang="es-ES" sz="1800" i="1" dirty="0" smtClean="0"/>
              <a:t>y consecuencias de los factores culturales sobre los sistemas contables una visión </a:t>
            </a:r>
            <a:r>
              <a:rPr lang="es-ES" sz="1800" i="1" dirty="0" smtClean="0"/>
              <a:t>internacional</a:t>
            </a:r>
            <a:r>
              <a:rPr lang="es-ES" sz="1800" dirty="0" smtClean="0"/>
              <a:t>», pronunciada por </a:t>
            </a:r>
            <a:r>
              <a:rPr lang="es-ES" sz="1800" dirty="0" smtClean="0"/>
              <a:t>la profesora Carol F. Ortega</a:t>
            </a:r>
            <a:r>
              <a:rPr lang="es-ES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Consejo Nacional de Acreditación notificó el nombramiento de los pares académicos para el proceso de renovación de acreditación. Fueron nombrados  </a:t>
            </a:r>
            <a:r>
              <a:rPr lang="es-CO" sz="1800" dirty="0" smtClean="0"/>
              <a:t>los </a:t>
            </a:r>
            <a:r>
              <a:rPr lang="es-CO" sz="1800" dirty="0" smtClean="0"/>
              <a:t>profesores  </a:t>
            </a:r>
            <a:r>
              <a:rPr lang="es-ES" sz="1800" dirty="0" smtClean="0"/>
              <a:t>María Rocío Arango </a:t>
            </a:r>
            <a:r>
              <a:rPr lang="es-ES" sz="1800" dirty="0" smtClean="0"/>
              <a:t>Restrepo (Coordinadora </a:t>
            </a:r>
            <a:r>
              <a:rPr lang="es-ES" sz="1800" dirty="0" smtClean="0"/>
              <a:t>del equipo) y Diego Israel Delgadillo Rodríguez</a:t>
            </a:r>
            <a:r>
              <a:rPr lang="es-ES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Vicerrector Académico </a:t>
            </a:r>
            <a:r>
              <a:rPr lang="es-CO" sz="1800" dirty="0" smtClean="0"/>
              <a:t>informó </a:t>
            </a:r>
            <a:r>
              <a:rPr lang="es-CO" sz="1800" dirty="0" smtClean="0"/>
              <a:t>a la comunidad docente mediante la </a:t>
            </a:r>
            <a:r>
              <a:rPr lang="es-CO" sz="1800" dirty="0" smtClean="0"/>
              <a:t>Circular 07 </a:t>
            </a:r>
            <a:r>
              <a:rPr lang="es-CO" sz="1800" dirty="0" smtClean="0"/>
              <a:t>– </a:t>
            </a:r>
            <a:r>
              <a:rPr lang="es-CO" sz="1800" dirty="0" smtClean="0"/>
              <a:t>2011</a:t>
            </a:r>
            <a:r>
              <a:rPr lang="es-CO" sz="1800" b="1" dirty="0" smtClean="0"/>
              <a:t> </a:t>
            </a:r>
            <a:r>
              <a:rPr lang="es-CO" sz="1800" dirty="0" smtClean="0"/>
              <a:t>el cronograma para el registro y aprobación del plan de trabajo de los docentes, a través de </a:t>
            </a:r>
            <a:r>
              <a:rPr lang="es-CO" sz="1800" dirty="0" smtClean="0"/>
              <a:t>una nueva </a:t>
            </a:r>
            <a:r>
              <a:rPr lang="es-CO" sz="1800" dirty="0" smtClean="0"/>
              <a:t>aplicación informática</a:t>
            </a:r>
            <a:r>
              <a:rPr lang="es-CO" sz="1800" dirty="0" smtClean="0"/>
              <a:t>.</a:t>
            </a:r>
          </a:p>
          <a:p>
            <a:pPr>
              <a:buClr>
                <a:srgbClr val="F0A22E"/>
              </a:buClr>
            </a:pPr>
            <a:r>
              <a:rPr lang="es-CO" sz="1800" smtClean="0"/>
              <a:t>Los </a:t>
            </a:r>
            <a:r>
              <a:rPr lang="es-CO" sz="1800"/>
              <a:t>profesores de las materias de contabilidad financiera de la carrera de Contaduría Pública, se reunieron para evaluar, entre otros temas, los resultados de los </a:t>
            </a:r>
            <a:r>
              <a:rPr lang="es-CO" sz="1800"/>
              <a:t>primeros </a:t>
            </a:r>
            <a:r>
              <a:rPr lang="es-CO" sz="1800" smtClean="0"/>
              <a:t>exámenes.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47667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celebró el día internacional de la </a:t>
            </a:r>
            <a:r>
              <a:rPr lang="es-CO" sz="1800" dirty="0" smtClean="0"/>
              <a:t>mujer. La Universidad, </a:t>
            </a:r>
            <a:r>
              <a:rPr lang="es-ES" sz="1800" dirty="0" smtClean="0"/>
              <a:t>a través de la Dirección de Gestión Humana, hizo entrega de un obsequio para conmemorar esta fecha</a:t>
            </a:r>
            <a:r>
              <a:rPr lang="es-ES" sz="1800" dirty="0" smtClean="0"/>
              <a:t>.</a:t>
            </a:r>
          </a:p>
          <a:p>
            <a:r>
              <a:rPr lang="es-ES" sz="1800" dirty="0" smtClean="0"/>
              <a:t>En su reunión semanal los profesores de planta conversaron sobre la ampliación de la plantilla, el consultorio contable y la programación de clases.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recibió de la </a:t>
            </a:r>
            <a:r>
              <a:rPr lang="es-CO" sz="1800" dirty="0" smtClean="0"/>
              <a:t>Universidad </a:t>
            </a:r>
            <a:r>
              <a:rPr lang="es-CO" sz="1800" dirty="0" err="1" smtClean="0"/>
              <a:t>Surcolombiana</a:t>
            </a:r>
            <a:r>
              <a:rPr lang="es-CO" sz="1800" dirty="0" smtClean="0"/>
              <a:t> USCO,  una comunicación de agradecimiento por la oportunidad de publicar sus documentos en los cuadernos de </a:t>
            </a:r>
            <a:r>
              <a:rPr lang="es-CO" sz="1800" dirty="0" smtClean="0"/>
              <a:t>contabilidad.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Se </a:t>
            </a:r>
            <a:r>
              <a:rPr lang="es-CO" sz="1800" dirty="0" smtClean="0"/>
              <a:t>recibió la convocatoria para participar en el </a:t>
            </a:r>
            <a:r>
              <a:rPr lang="es-ES" sz="1800" i="1" dirty="0" smtClean="0"/>
              <a:t>II Encuentro Nacional de Profesores de las Carreras de Contaduría Pública</a:t>
            </a:r>
            <a:r>
              <a:rPr lang="es-ES" sz="1800" dirty="0" smtClean="0"/>
              <a:t>, que se llevará a cabo el 23, 24 y 25 de marzo.</a:t>
            </a:r>
            <a:endParaRPr lang="es-CO" sz="1800" i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47667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endParaRPr lang="es-CO" sz="1800" dirty="0" smtClean="0"/>
          </a:p>
          <a:p>
            <a:r>
              <a:rPr lang="es-CO" sz="1800" dirty="0" smtClean="0"/>
              <a:t>El </a:t>
            </a:r>
            <a:r>
              <a:rPr lang="es-CO" sz="1800" dirty="0" smtClean="0"/>
              <a:t>Director de la Carrera </a:t>
            </a:r>
            <a:r>
              <a:rPr lang="es-CO" sz="1800" dirty="0" smtClean="0"/>
              <a:t>socializó el </a:t>
            </a:r>
            <a:r>
              <a:rPr lang="es-CO" sz="1800" dirty="0" smtClean="0"/>
              <a:t>informe de la practica social de algunos estudiantes en Zipaquirá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revista </a:t>
            </a:r>
            <a:r>
              <a:rPr lang="es-CO" sz="1800" dirty="0" err="1" smtClean="0"/>
              <a:t>Lúmina</a:t>
            </a:r>
            <a:r>
              <a:rPr lang="es-CO" sz="1800" dirty="0" smtClean="0"/>
              <a:t> de la </a:t>
            </a:r>
            <a:r>
              <a:rPr lang="es-CO" sz="1800" dirty="0" smtClean="0"/>
              <a:t>Universidad </a:t>
            </a:r>
            <a:r>
              <a:rPr lang="es-CO" sz="1800" dirty="0" smtClean="0"/>
              <a:t>de Manizales </a:t>
            </a:r>
            <a:r>
              <a:rPr lang="es-CO" sz="1800" dirty="0" smtClean="0"/>
              <a:t>aprobó un </a:t>
            </a:r>
            <a:r>
              <a:rPr lang="es-ES" sz="1800" dirty="0" smtClean="0"/>
              <a:t>artículo </a:t>
            </a:r>
            <a:r>
              <a:rPr lang="es-ES" sz="1800" dirty="0" smtClean="0"/>
              <a:t>derivado de la tesis doctoral del </a:t>
            </a:r>
            <a:r>
              <a:rPr lang="es-CO" sz="1800" dirty="0" smtClean="0"/>
              <a:t>profesor Gabriel </a:t>
            </a:r>
            <a:r>
              <a:rPr lang="es-CO" sz="1800" dirty="0" smtClean="0"/>
              <a:t>Rueda.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Se comunicó </a:t>
            </a:r>
            <a:r>
              <a:rPr lang="es-CO" sz="1800" dirty="0" smtClean="0"/>
              <a:t>que el 15 de marzo se </a:t>
            </a:r>
            <a:r>
              <a:rPr lang="es-CO" sz="1800" dirty="0" smtClean="0"/>
              <a:t>iniciarán </a:t>
            </a:r>
            <a:r>
              <a:rPr lang="es-CO" sz="1800" dirty="0" smtClean="0"/>
              <a:t>las inscripciones para participar en el juego de la bolsa millonaria desarrollada por la </a:t>
            </a:r>
            <a:r>
              <a:rPr lang="es-CO" sz="1800" dirty="0" err="1" smtClean="0"/>
              <a:t>BVC</a:t>
            </a:r>
            <a:r>
              <a:rPr lang="es-CO" sz="1800" dirty="0" smtClean="0"/>
              <a:t>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47667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endParaRPr lang="es-CO" sz="1800" dirty="0" smtClean="0"/>
          </a:p>
          <a:p>
            <a:r>
              <a:rPr lang="es-CO" sz="1800" dirty="0" smtClean="0"/>
              <a:t>El </a:t>
            </a:r>
            <a:r>
              <a:rPr lang="es-CO" sz="1800" dirty="0" smtClean="0"/>
              <a:t>10 de marzo se </a:t>
            </a:r>
            <a:r>
              <a:rPr lang="es-CO" sz="1800" dirty="0" smtClean="0"/>
              <a:t>celebró </a:t>
            </a:r>
            <a:r>
              <a:rPr lang="es-CO" sz="1800" dirty="0" smtClean="0"/>
              <a:t>el cumpleaños del Director de la Carrera Marcos A. Valderrama P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3918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realizó una reunión </a:t>
            </a:r>
            <a:r>
              <a:rPr lang="es-CO" sz="1800" dirty="0" smtClean="0"/>
              <a:t>de profesores de la </a:t>
            </a:r>
            <a:r>
              <a:rPr lang="es-CO" sz="1800" dirty="0"/>
              <a:t>E</a:t>
            </a:r>
            <a:r>
              <a:rPr lang="es-CO" sz="1800" dirty="0" smtClean="0"/>
              <a:t>specialización en Contabilidad </a:t>
            </a:r>
            <a:r>
              <a:rPr lang="es-CO" sz="1800" dirty="0" smtClean="0"/>
              <a:t>Financiera Internacional, </a:t>
            </a:r>
            <a:r>
              <a:rPr lang="es-CO" sz="1800" dirty="0" smtClean="0"/>
              <a:t>en la cual se definieron criterios metodológicos y  la evaluación </a:t>
            </a:r>
            <a:r>
              <a:rPr lang="es-CO" sz="1800" dirty="0" smtClean="0"/>
              <a:t>a desarrollar para los próximos módulos de la especialización</a:t>
            </a:r>
            <a:r>
              <a:rPr lang="es-CO" sz="1800" dirty="0" smtClean="0"/>
              <a:t>.</a:t>
            </a:r>
            <a:endParaRPr lang="es-CO" sz="1800" dirty="0" smtClean="0"/>
          </a:p>
          <a:p>
            <a:pPr>
              <a:buClr>
                <a:srgbClr val="F0A22E"/>
              </a:buClr>
            </a:pPr>
            <a:r>
              <a:rPr lang="es-CO" sz="1800" dirty="0" smtClean="0"/>
              <a:t>Se </a:t>
            </a:r>
            <a:r>
              <a:rPr lang="es-CO" sz="1800" dirty="0" smtClean="0"/>
              <a:t>consolidó </a:t>
            </a:r>
            <a:r>
              <a:rPr lang="es-CO" sz="1800" dirty="0" smtClean="0"/>
              <a:t>la base de datos de los egresados que </a:t>
            </a:r>
            <a:r>
              <a:rPr lang="es-CO" sz="1800" dirty="0" smtClean="0"/>
              <a:t>participaron  en </a:t>
            </a:r>
            <a:r>
              <a:rPr lang="es-CO" sz="1800" dirty="0" smtClean="0"/>
              <a:t>la celebración del día del Contador Público </a:t>
            </a:r>
            <a:r>
              <a:rPr lang="es-CO" sz="1800" dirty="0" smtClean="0"/>
              <a:t>Javeriano </a:t>
            </a:r>
            <a:r>
              <a:rPr lang="es-CO" sz="1800" dirty="0" smtClean="0"/>
              <a:t>en el 2010 y 2011</a:t>
            </a:r>
            <a:r>
              <a:rPr lang="es-CO" sz="1800" dirty="0" smtClean="0"/>
              <a:t>.</a:t>
            </a:r>
            <a:endParaRPr lang="es-CO" sz="1800" i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47667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endParaRPr lang="es-CO" sz="1800" dirty="0" smtClean="0"/>
          </a:p>
          <a:p>
            <a:r>
              <a:rPr lang="es-CO" sz="1800" dirty="0" smtClean="0"/>
              <a:t>La Universidad Externado de Colombia envió una </a:t>
            </a:r>
            <a:r>
              <a:rPr lang="es-CO" sz="1800" dirty="0" smtClean="0"/>
              <a:t>comunicación al Director del Departamento proponiendo celebrar un convenio de cooperación entre ambas instituciones</a:t>
            </a:r>
            <a:r>
              <a:rPr lang="es-CO" sz="1800" dirty="0" smtClean="0"/>
              <a:t>.</a:t>
            </a:r>
            <a:endParaRPr lang="es-CO" sz="1800" i="1" dirty="0" smtClean="0"/>
          </a:p>
          <a:p>
            <a:r>
              <a:rPr lang="es-CO" sz="1800" dirty="0" smtClean="0"/>
              <a:t>Se </a:t>
            </a:r>
            <a:r>
              <a:rPr lang="es-CO" sz="1800" dirty="0" smtClean="0"/>
              <a:t>convocó </a:t>
            </a:r>
            <a:r>
              <a:rPr lang="es-CO" sz="1800" dirty="0" smtClean="0"/>
              <a:t>la participación docente </a:t>
            </a:r>
            <a:r>
              <a:rPr lang="es-CO" sz="1800" dirty="0" smtClean="0"/>
              <a:t>para un </a:t>
            </a:r>
            <a:r>
              <a:rPr lang="es-CO" sz="1800" dirty="0" smtClean="0"/>
              <a:t>curso </a:t>
            </a:r>
            <a:r>
              <a:rPr lang="es-CO" sz="1800" dirty="0" smtClean="0"/>
              <a:t>de metodología de casos, el cual inicia el 19 de marzo.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1715</TotalTime>
  <Words>562</Words>
  <Application>Microsoft Office PowerPoint</Application>
  <PresentationFormat>Presentación en pantalla (4:3)</PresentationFormat>
  <Paragraphs>31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416</cp:revision>
  <dcterms:created xsi:type="dcterms:W3CDTF">2010-02-05T13:43:46Z</dcterms:created>
  <dcterms:modified xsi:type="dcterms:W3CDTF">2011-03-14T14:19:41Z</dcterms:modified>
</cp:coreProperties>
</file>