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Lst>
  <p:sldSz cx="9144000" cy="6858000" type="screen4x3"/>
  <p:notesSz cx="6858000" cy="9144000"/>
  <p:custDataLst>
    <p:tags r:id="rId19"/>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210" autoAdjust="0"/>
  </p:normalViewPr>
  <p:slideViewPr>
    <p:cSldViewPr snapToGrid="0">
      <p:cViewPr varScale="1">
        <p:scale>
          <a:sx n="101" d="100"/>
          <a:sy n="101" d="100"/>
        </p:scale>
        <p:origin x="1920"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29/08/2020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2738342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1125740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3800067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5129882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9992912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35593852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54623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6230668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7351748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8647434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0072469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0209432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393082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858477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29/08/2020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29/08/2020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29/08/2020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29/08/2020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29/08/2020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29/08/2020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29/08/2020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29/08/2020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29/08/2020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29/08/2020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29/08/2020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29/08/2020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491, 31 de agosto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Luego de participar en la cápsula Enseñar a aprender recibimos el siguiente mensaje: Cordial saludo: Muchas gracias por tu participación y aportes en nuestra cápsula de hoy. Tal como lo prometimos, en archivo adjunto te estamos enviando la presentación que empleamos. Atentamente, Fabiola Vanegas </a:t>
            </a:r>
            <a:r>
              <a:rPr lang="es-CO" sz="1800" dirty="0" err="1"/>
              <a:t>Caipa</a:t>
            </a:r>
            <a:r>
              <a:rPr lang="es-CO" sz="1800" dirty="0"/>
              <a:t> - Mauricio Martínez Melo, Psicólogos Centro de Asesoría Psicológica y Salud.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nuestro decano: Apreciados profesores, Tengo el gusto de invitarlos a participar de manera activa en el proceso de elección del profesor que será miembro del Consejo de la Facultad de Ciencias Económicas y Administrativas para el periodo 2020-2022.</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2788370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Spatia se conversó sobre la propuesta de actualización del  reglamento del código d ética profesional.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Preventa: nuevo libro de Dan Brown del 2 al 4 de septiembre en la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9415244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Servicios Universitarios:  ¡Apoya a nuestros emprendedores Javerianos - 100% industria colombiana, es éste especial de decoración!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 Investigación: Del 7 al 18 de septiembre tendremos la cuarta versión del Encuentro Javeriano de Arte y Creatividad, actividad que busca dar a conocer las creaciones de la comunidad universitaria en música, artes visuales, artes escénicas, diseño, arquitectura, literatura y producción audiovisual, entre otras formas asimilables de conocimiento. Ante esto, quisiéramos extenderle esta invitación.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74763939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Del Padre Rector: Con mi atento saludo, les escribo nuevamente para compartirles las decisiones que, como Universidad, en la Sede Central, hemos adoptado para continuar desarrollando nuestro proyecto educativo institucional, en el segundo semestre de 2020, en el marco de las nuevas disposiciones del Gobierno Nacional (Aislamiento selectivo con distanciamiento individual responsable) y del Gobierno Distrital (Nueva Realidad).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En entrevista con RCN Radio, el 24 de agosto, Dabeiba Adriana García, doctora en Ciencias Biológicas de la Facultad de Odontología de la Pontificia Universidad Javeriana, explicó los avances investigativos en el proyecto para detección del covid-19 por medio de toma de muestra con saliva, </a:t>
            </a:r>
            <a:r>
              <a:rPr lang="es-CO" sz="1800" dirty="0" err="1"/>
              <a:t>CovidCheck</a:t>
            </a:r>
            <a:r>
              <a:rPr lang="es-CO" sz="1800" dirty="0"/>
              <a:t>. Este sistema para la detección del virus, desarrollado por un equipo de expertos de la Facultad de Ciencias, Medicina y el Centro de Investigaciones Odontológicas de la Javeriana, hace parte del reto de innovación "Más detección, más vida" gestionado por la red </a:t>
            </a:r>
            <a:r>
              <a:rPr lang="es-CO" sz="1800" dirty="0" err="1"/>
              <a:t>Connect</a:t>
            </a:r>
            <a:r>
              <a:rPr lang="es-CO" sz="1800" dirty="0"/>
              <a:t> Bogotá e </a:t>
            </a:r>
            <a:r>
              <a:rPr lang="es-CO" sz="1800" dirty="0" err="1"/>
              <a:t>Innpulsa</a:t>
            </a:r>
            <a:r>
              <a:rPr lang="es-CO" sz="1800" dirty="0"/>
              <a:t> Colombia en alianza con otras entidades.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38418787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Webinar</a:t>
            </a:r>
            <a:r>
              <a:rPr lang="es-CO" sz="1800" dirty="0"/>
              <a:t>: Patrimonio natural y cultural en tiempos de aislamiento social. La Dirección de Asuntos Internacionales de la Vicerrectoría de Extensión con el apoyo de la Facultad de Estudios Ambientales y Rurales, el Instituto Carlos Arbeláez Camacho, de la Facultad de Arquitectura y Diseño; y la Universidad de </a:t>
            </a:r>
            <a:r>
              <a:rPr lang="es-CO" sz="1800" dirty="0" err="1"/>
              <a:t>Hokkaido</a:t>
            </a:r>
            <a:r>
              <a:rPr lang="es-CO" sz="1800" dirty="0"/>
              <a:t>, Japón invitan al </a:t>
            </a:r>
            <a:r>
              <a:rPr lang="es-CO" sz="1800" dirty="0" err="1"/>
              <a:t>webinar</a:t>
            </a:r>
            <a:r>
              <a:rPr lang="es-CO" sz="1800" dirty="0"/>
              <a:t> que se realizará el 31 de agosto a las 9:00 a.m.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 Jorge Humberto Peláez, S.J., rector de la Universidad Javeriana, fue uno de los invitados por el Ministerio de Educación Nacional a las conversaciones </a:t>
            </a:r>
            <a:r>
              <a:rPr lang="es-CO" sz="1800" dirty="0" err="1"/>
              <a:t>Educ@TeD</a:t>
            </a:r>
            <a:r>
              <a:rPr lang="es-CO" sz="1800" dirty="0"/>
              <a:t> 2020 sobre educación superior de calidad a través de tecnologías digitales, que se realizó el 26 de agosto.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387553849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Líderes jesuitas de América Latina, Norteamérica y Asia abordaron los retos a los que se enfrentarán las universidades jesuitas en la “nueva normalidad” como el cambio climático, la desigualdad, la brecha digital y la formación espiritual del alumnado.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reencuentro es con la paz” es la propuesta de la XXXIII Semana por la Paz que se realizará el 6 al 13 de septiembre de 2020. Este 20 de agosto se llevó a cabo el lanzamiento oficial del evento, en el cual participaron voceros de las comunidades, artistas invitados y líderes de esta iniciativa. Todos los participantes convergieron en un solo llamado: no perder la esperanza.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169142621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COMPARTE es una red de la Conferencia Jesuita de Provinciales en América Latina y el Caribe (CPAL) que consta de 15 centros sociales (CS) presentes en 15 regiones de 10 países (Paraguay, Bolivia, Brasil, Perú, Ecuador, Colombia, Nicaragua, El Salvador, Guatemala y México), el Servicio Jesuita a </a:t>
            </a:r>
            <a:r>
              <a:rPr lang="es-CO" sz="1800" dirty="0" err="1"/>
              <a:t>Panamazonia</a:t>
            </a:r>
            <a:r>
              <a:rPr lang="es-CO" sz="1800" dirty="0"/>
              <a:t> (SJPAN), la Formación Laboral de la Federación Fe y Alegría y </a:t>
            </a:r>
            <a:r>
              <a:rPr lang="es-CO" sz="1800" dirty="0" err="1"/>
              <a:t>Alboan</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padre Peter-Hans </a:t>
            </a:r>
            <a:r>
              <a:rPr lang="es-CO" sz="1800" dirty="0" err="1"/>
              <a:t>Kolvenbach</a:t>
            </a:r>
            <a:r>
              <a:rPr lang="es-CO" sz="1800" dirty="0"/>
              <a:t> desafió a 400 delegados de 28 universidades que participaban en la «Conferencia sobre la justicia en la educación superior de los jesuitas» a hacer que la relación fe-justicia transformara sus instituciones, y ellos han respondido de muchas maneras. Por ejemplo, en 2007 se fundó en Nueva Orleans el </a:t>
            </a:r>
            <a:r>
              <a:rPr lang="es-CO" sz="1800" dirty="0" err="1"/>
              <a:t>Jesuit</a:t>
            </a:r>
            <a:r>
              <a:rPr lang="es-CO" sz="1800" dirty="0"/>
              <a:t> Social </a:t>
            </a:r>
            <a:r>
              <a:rPr lang="es-CO" sz="1800" dirty="0" err="1"/>
              <a:t>Research</a:t>
            </a:r>
            <a:r>
              <a:rPr lang="es-CO" sz="1800" dirty="0"/>
              <a:t> </a:t>
            </a:r>
            <a:r>
              <a:rPr lang="es-CO" sz="1800" dirty="0" err="1"/>
              <a:t>Institute</a:t>
            </a:r>
            <a:r>
              <a:rPr lang="es-CO" sz="1800" dirty="0"/>
              <a:t> (Instituto jesuita de investigación social), centrado en temas de raza, pobreza y migraciones en la región. En 2015 la Loyola </a:t>
            </a:r>
            <a:r>
              <a:rPr lang="es-CO" sz="1800" dirty="0" err="1"/>
              <a:t>University</a:t>
            </a:r>
            <a:r>
              <a:rPr lang="es-CO" sz="1800" dirty="0"/>
              <a:t> de Chicago incorporó un innovador programa de dos años de duración –Arrupe </a:t>
            </a:r>
            <a:r>
              <a:rPr lang="es-CO" sz="1800" dirty="0" err="1"/>
              <a:t>College</a:t>
            </a:r>
            <a:r>
              <a:rPr lang="es-CO" sz="1800" dirty="0"/>
              <a:t>– para alumnos de </a:t>
            </a:r>
            <a:r>
              <a:rPr lang="es-CO" sz="1800"/>
              <a:t>bajos ingresos.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807003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748 - Contrapartida 5256 a 5273 - Registro Contable 490.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Recordatorio capacitaciones organización electrónica de archivos de gestión.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Agenda cultural javeriana: Conoce el </a:t>
            </a:r>
            <a:r>
              <a:rPr lang="es-CO" sz="1800" dirty="0" err="1"/>
              <a:t>corrinche</a:t>
            </a:r>
            <a:r>
              <a:rPr lang="es-CO" sz="1800" dirty="0"/>
              <a:t> del Festival Petronio Álvarez, vívelo en La Cajita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Secretario de la Facultad: Como ustedes saben nos estamos preparando para el regreso al Campus. De acuerdo con lo conversado en la reuniones de Directores de la semana pasada solicito de su colaboración, para que por favor me envíen a más tardar  mañana, la relación del personal  académicos y administrativo de sus unidades, que volverán al campus en el momento que nos autoricen el retorno nuevamente.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41807296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Escuela de Negocios de </a:t>
            </a:r>
            <a:r>
              <a:rPr lang="es-CO" sz="1800" dirty="0" err="1"/>
              <a:t>Iteso</a:t>
            </a:r>
            <a:r>
              <a:rPr lang="es-CO" sz="1800" dirty="0"/>
              <a:t>: Esta es la lista de profesores de escuelas de negocios Jesuitas que encabezan los grupos de trabajo IAJBS (</a:t>
            </a:r>
            <a:r>
              <a:rPr lang="es-CO" sz="1800" dirty="0" err="1"/>
              <a:t>taskforce</a:t>
            </a:r>
            <a:r>
              <a:rPr lang="es-CO" sz="1800" dirty="0"/>
              <a:t>) para cada disciplina. El objetivo es diseñar un curso fundamental para licenciaturas (101 </a:t>
            </a:r>
            <a:r>
              <a:rPr lang="es-CO" sz="1800" dirty="0" err="1"/>
              <a:t>Level</a:t>
            </a:r>
            <a:r>
              <a:rPr lang="es-CO" sz="1800" dirty="0"/>
              <a:t>) alineados con los planteamientos del paper </a:t>
            </a:r>
            <a:r>
              <a:rPr lang="es-CO" sz="1800" dirty="0" err="1"/>
              <a:t>Inspired</a:t>
            </a:r>
            <a:r>
              <a:rPr lang="es-CO" sz="1800" dirty="0"/>
              <a:t> </a:t>
            </a:r>
            <a:r>
              <a:rPr lang="es-CO" sz="1800" dirty="0" err="1"/>
              <a:t>Paradigm</a:t>
            </a:r>
            <a:r>
              <a:rPr lang="es-CO" sz="1800" dirty="0"/>
              <a:t>, luego se haría el diseño instruccional de esos cursos para finalmente montarlos en plataformas abiertas a la comunidad Jesuita del mundo.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Invitación especial para profesores y administrativos: Tríptico de Liderazgo Ignaciano.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37225565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sector central: Invitación a donar al programa de becas estudiantes con dificultades económicas.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martes pasado se introdujo el tema del código de ética profesional en la Cátedra itinerante de ética profesional Juan José Amézquita Piar.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40014552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Te invitamos a Orar con los Salmos.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Oferta administrativos y docentes Los invitamos a disfrutar, explorar y conectarse con nuestra oferta artística diseñada para ustedes.</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3569532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Servicios Universitarios:  Estudiantes y egresados ¡llegó tu momento de exhibir tus productos en la Tienda Javeriana! Conoce más aquí.</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de Estudios Sociales y Culturales Pensar de la Pontificia Universidad Javeriana abre su convocatoria para participar en el programa Jóvenes Investigadores 2020-3.</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9347149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nuestra FCEA: Entrena con nosotros desde tu casa.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Dirección de Servicios Universitarios realizó el evento:  ¡La cajita Javeriana presenta: Taller de poesía para chicas y chicos este sábado 29 de agosto!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6199944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investigadores de la Red para la formación en revisoría fiscal, organizados en tres temas, intercambiaron sus avances la semana pasada.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por invitación del </a:t>
            </a:r>
            <a:r>
              <a:rPr lang="es-CO" sz="1800" dirty="0" err="1"/>
              <a:t>CAE+e</a:t>
            </a:r>
            <a:r>
              <a:rPr lang="es-CO" sz="1800" dirty="0"/>
              <a:t>: Queremos compartir con ustedes la pieza de invitación al </a:t>
            </a:r>
            <a:r>
              <a:rPr lang="es-CO" sz="1800" dirty="0" err="1"/>
              <a:t>webinar</a:t>
            </a:r>
            <a:r>
              <a:rPr lang="es-CO" sz="1800" dirty="0"/>
              <a:t> “Estrategias de enseñanza y herramientas de interacción en asignaturas combinadas” que ofreceremos entre el 24 y 27 de agosto. En este espacio se retomarán las características y principios de la modalidad combinada con el objetivo de brindar algunas orientaciones para la planeación de sesiones y fomentar la interacción entre estudiantes y profesores.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5158733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7330</TotalTime>
  <Words>1385</Words>
  <Application>Microsoft Office PowerPoint</Application>
  <PresentationFormat>Presentación en pantalla (4:3)</PresentationFormat>
  <Paragraphs>64</Paragraphs>
  <Slides>16</Slides>
  <Notes>16</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16</vt:i4>
      </vt:variant>
    </vt:vector>
  </HeadingPairs>
  <TitlesOfParts>
    <vt:vector size="22"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579</cp:revision>
  <dcterms:modified xsi:type="dcterms:W3CDTF">2020-08-29T21:11:52Z</dcterms:modified>
</cp:coreProperties>
</file>