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184" autoAdjust="0"/>
  </p:normalViewPr>
  <p:slideViewPr>
    <p:cSldViewPr snapToGrid="0">
      <p:cViewPr varScale="1">
        <p:scale>
          <a:sx n="106" d="100"/>
          <a:sy n="106" d="100"/>
        </p:scale>
        <p:origin x="177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4/09/2020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64144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95533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881220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967534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17258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734047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463833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76810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99391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3970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15883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021169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24594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26642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79472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4/09/2020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4/09/2020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4/09/2020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4/09/2020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4/09/2020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4/09/2020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4/09/2020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4/09/2020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4/09/2020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492, 7 de septiembre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¡LLEGA LA AGENDA CULTURAL DE SEPTIEMBRE!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¡Conoce nuestros resultados de la 9.a Feria de Movilidad Javeriana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76020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En virtud de lo anterior y como parte de un proceso de mejoramiento permanente que nos permita brindar el mejor acompañamiento posible a cada uno de ustedes, quiero solicitar su acostumbrada colaboración diligenciando una nueva encuesta institucional.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Secretario General: CIRCULAR No. 013-2020-Uso de herramientas para el desarrollo de encuestas y registros a eventos.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82357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Semana por La Paz - 6 al 11 de septiembre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Pensar: Convocatoria para participar en el programa Jóvenes Investigadores.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3855828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Revista Encuentros del Centro Pastoral San Francisco Javier.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¡Muy pronto movilidad individual de venta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8504420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113 -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Pensar:  Curso online gratuito de formación especializada ¿Una utopía en la globalización neoliberal?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774817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nuestra Facultad: Invitación: </a:t>
            </a:r>
            <a:r>
              <a:rPr lang="es-CO" sz="1800" dirty="0" err="1"/>
              <a:t>Cultmarts</a:t>
            </a:r>
            <a:r>
              <a:rPr lang="es-CO" sz="1800" dirty="0"/>
              <a:t> - 2do Encuentro Internacional de Industrias Creativas y Culturales, </a:t>
            </a:r>
            <a:r>
              <a:rPr lang="es-CO" sz="1800" dirty="0" err="1"/>
              <a:t>sep</a:t>
            </a:r>
            <a:r>
              <a:rPr lang="es-CO" sz="1800" dirty="0"/>
              <a:t> 14-18.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Mensaje del Presidente de AUSJAL en la inauguración de Casa Abierta AUSJALhttps://www.ausjal.org/noticias/mensaje-del-presidente-de-ausjal-en-la-inauguracion-de-casa-abierta-ausjal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4186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 Matrícula Cero: La lucha por garantías para seguir en la U. en medio de la pandemia.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"Perdonar y pedir perdón no puede convertirse en un acto político": Francisco de Roux,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1524925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Franciscanos y jesuitas se unen para impulsar en Brasil la Revolución </a:t>
            </a:r>
            <a:r>
              <a:rPr lang="es-CO" sz="1800" dirty="0" err="1"/>
              <a:t>Laudato</a:t>
            </a:r>
            <a:r>
              <a:rPr lang="es-CO" sz="1800" dirty="0"/>
              <a:t> 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a:t>Casa General: LA RED JAVIER: RESPONDIENDO A LOS SIGNOS DE LOS TIEMPOS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8083987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749 - Contrapartida 5274 a 5288 - Registro Contable 491.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Presentación CAE+E - Asignaturas Combinadas Estimado profesor, Reciba un cordial saludo. Adjuntamos presentación y enlace donde pueden encontrar todas las herramientas que se han dispuesto para apoyar esta modalidad.</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nueva edición de Pesquisa Javeriana 52 cuenta cómo las ranas colombianas están perdiendo sus hogares por la afectación de sus ecosistemas y estamos dejando de escuchar su croar al atardecer.  En cambio, otro artículo explica cómo, al oír ciertas tonadas musicales, nos trae recuerdos, nos hace llorar o reír; ¿se ha preguntado por qué? Desde Cali comprueban que aquellos colegios de excelencia pueden ‘contagiar’ sus buenas prácticas a otros que tienen problemas para lograrlo. Y en época de pandemia, un estudio internacional entre 1990 y 2015 le pone la lupa a los sistemas de salud del planeta. ¿cómo le fue a Colombia?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¡Apoya a nuestros emprendedores Javerianos 100% industria colombiana! - línea de joyas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732992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 Investigación: Convocatoria: SGR- Regalías orientadas a atender problemáticas derivadas del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Instituto Pensar: CHARLA POLÍTICA MIGRATORIA Y CONSTRUCCIÓN DEL SUJETO MIGRANTE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0301529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Académico, ingeniero Luis David Prieto, nombró al profesor Juan Camilo Rivera Ordoñez como director de la Carrera de Finanzas a partir del 1 de septiembre de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Vicerrector Académico, Ingeniero Luis David Prieto, nombró a la profesora Carolina Otalora Luna como directora de la Carrera de Administración de Empresas a partir del 1 de septiembre de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640743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Actualízate sobre el COVID 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Desarrollo de actividades académicas de docencia en modalidad presencial en el periodo 2020-3 (2030).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94918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Secretaría General:  Llegó el IV Encuentro Javeriano de Arte y Creatividad - Inscríbase y participe.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Guía solicitud de premisos </a:t>
            </a:r>
            <a:r>
              <a:rPr lang="es-CO" sz="1800" dirty="0" err="1"/>
              <a:t>OnBase</a:t>
            </a:r>
            <a:r>
              <a:rPr lang="es-CO" sz="1800" dirty="0"/>
              <a:t> - Responsables de archivos y correspondencia.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513061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directivos de la Red para la formación en revisoría fiscal, en su reunión mensual, analizaron el estado de sus tres líneas de trabajo. El próximo encuentro de profesores se realizará por la Fundación Universitaria Agraria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complemento a lo expresado en las circulares No. VRAD-005-2020 del 6 de agosto y VRAD-005-2-2020 del 10 de agosto respectivamente, me complace informarles que la Oficina de Suministros logró un convenio con WACOM, fabricante de tabletas digitalizadoras, logrando unos descuentos frente a precios de lista entre el 12% y el 20%.  Mediante este convenio, los profesores de la Universidad podrán acceder a tabletas para mejorar las condiciones en sus hogares y para impartir sus clases.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93523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De la Vicerrectoría Administrativa: Pensando en las diferentes realidades del personal administrativo que hace parte de la comunidad y teniendo en cuenta las inquietudes frente al asunto en referencia, reconocemos que es momento de avanzar en la flexibilidad y eficiencia de nuestros modelos de trabajo. Esto nos lleva a implementar acciones que permitan sacar el mejor provecho de las dificultades, fortalecer el trabajo colaborativo, promover la generación de redes de apoyo y brindar a las personas oportunidades de continuar haciendo su aporte a las actividades propias de la Universidad, así como garantizar plenamente los puestos de trabajo. Para tal fin, la Universidad ha diseñado un catálogo de alternativas legales para aquellos trabajadores que por la naturaleza de su cargo y/o por su estado de salud no puedan volver al campus y tampoco puedan desarrollar actividades remotas. (Resolución 00666  y Circular30/2020 expedidas por el Ministerio de Salud).</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De la Dirección de Servicios Universitarios:  ¡Adopta ya una Mía y movilízate seguro hacía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318184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7425</TotalTime>
  <Words>1018</Words>
  <Application>Microsoft Office PowerPoint</Application>
  <PresentationFormat>Presentación en pantalla (4:3)</PresentationFormat>
  <Paragraphs>68</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587</cp:revision>
  <dcterms:modified xsi:type="dcterms:W3CDTF">2020-09-04T23:42:10Z</dcterms:modified>
</cp:coreProperties>
</file>