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3117" autoAdjust="0"/>
  </p:normalViewPr>
  <p:slideViewPr>
    <p:cSldViewPr snapToGrid="0">
      <p:cViewPr varScale="1">
        <p:scale>
          <a:sx n="77" d="100"/>
          <a:sy n="77" d="100"/>
        </p:scale>
        <p:origin x="2598" y="9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12/09/2020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017623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952683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263586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830270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247838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510540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083333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062235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4115374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651922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66687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14169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078305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877613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440296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38949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066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12/09/2020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12/09/2020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12/09/2020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12/09/2020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12/09/2020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12/09/2020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12/09/2020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12/09/2020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12/09/2020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12/09/2020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12/09/2020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12/09/2020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intranet.javeriana.edu.co/documents/41737/45028/CALENDARIO+GENERAL+2021.pdf/2d0d1e49-14fb-0188-971a-7540653d279a?t=1599494850842"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493, 14 de septiembre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Biblioteca General: Los hijos y familiares de estudiantes, docentes, administrativos y egresados javerianos con correo institucional podrán asistir a la sesión de la Hora del cuento virtual, previa inscripción.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Semana por la Paz, el Centro Pastoral San Francisco Javier invitó a la </a:t>
            </a:r>
          </a:p>
          <a:p>
            <a:r>
              <a:rPr lang="es-CO" sz="1800" dirty="0"/>
              <a:t>Eucaristía de San Pedro Claver.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354448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CIRCULAR No. 027/2020 - Aplazamiento De La Convocatoria De La Función Sustantiva De Servicio “San Francisco Javier”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departamento: Apreciados Profesores, Buenas Tardes: Me alegra saludarlos, espero que Ustedes y sus familias se encuentren muy bien. Por indicación de nuestro Director de Departamento – Prof. Braulio A. Rodríguez C. y para un control efectivo de las novedades académicas y tecnológicas en sus clases, solicitamos su apoyo diligenciando el formulario adjunto para cada una de sus clases.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4189887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Sentir, recargar y crear a través de los Talleres Artísticos Virtuales.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departamento: Buenas tardes, Profesores: Esperando que se encuentren muy bien de salud, junto a sus seres queridos. A continuación les compartimos información referente al proceso de elecciones que se lleva a cabo en la Universidad Javeriana. ¡¡ Anímate !! Tu participación hará la diferencia.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6968664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Director de nuestro departamento: Invitación profesores al espacio entre graduandos y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Rector: Comparto con ustedes la publicación más reciente de la revista institucional Hoy en la Javeriana, agosto 2020. En ella podrán leer las reflexiones de nuestro tercer Foro javeriano, en esta ocasión dedicado a las inequidades educativas; la celebración de los 25 años de la Facultad de Artes; cómo se desarrolló el día de la propiedad intelectual y el lanzamiento de la XXXIII Semana por la Paz. También encontrarán la Semana de la vida saludable y dos publicaciones de libros sobre la ética en el uso de las imágenes clínicas y la historia de los jesuitas expulsos en 1767.</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7580914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iniciativa de la Vicerrectoría del Medio Universitario, la Universidad participó el 10 de septiembre en el día mundial para la prevención del suicidio.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Secretario de la Facultad: Estimado Directores: Les comparto la presentaciones realizada por el Vicerrector Académico y la Directora de Gestión Humana, con respecto al regreso a la presencialidad y al trabajo presencial y remoto.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1282093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Coordinación de Innovación Educativa del Centro para el Aprendizaje, la Enseñanza y la Evaluación CAE+E tiene el gusto de invitarles a participar en el Círculo de innovación No. 2: modelar el próximo miércoles 16 de septiembre de 2:00 a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Boletín web # 22 Oportunidades de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5274947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San Pedro Claver: Precursor de los Derechos Humanos. “La defensa de los derechos humanos hoy, inspirada en la ética cristiana que profesó San Pedro Claver en la sociedad esclavista de su tiempo, nos trae varios retos de los cuales señalaré algunos: los derechos humanos están fundamentados en la igualdad de los seres humanos.”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Casa Provincial: "Perdonar y pedir perdón no puede convertirse en un acto político": Francisco de Roux,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4689993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Cpal</a:t>
            </a:r>
            <a:r>
              <a:rPr lang="es-CO" sz="1800" dirty="0"/>
              <a:t>: Condenado a más de 130 años de prisión el único acusado del “asesinato terrorista” de cinco jesuitas españoles en El Salvador.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a:t>
            </a:r>
            <a:r>
              <a:rPr lang="es-CO" sz="1800" dirty="0" err="1"/>
              <a:t>Discerning</a:t>
            </a:r>
            <a:r>
              <a:rPr lang="es-CO" sz="1800" dirty="0"/>
              <a:t> </a:t>
            </a:r>
            <a:r>
              <a:rPr lang="es-CO" sz="1800" dirty="0" err="1"/>
              <a:t>Leadership</a:t>
            </a:r>
            <a:r>
              <a:rPr lang="es-CO" sz="1800" dirty="0"/>
              <a:t>”: un proyecto especial de la Curia General y las Universidades Jesuitas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008413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General: Jesuitas La Compañía de Jesús en el mundo 2020. En la primera parte ofrece ejemplos de la implementación de cada una de las cuatro Preferencias Apostólicas Universales. En la segunda parte, artículos sobre el apostolado social de la Compañía, contribuyendo a las celebraciones del 50º aniversario del Secretariado para la Justicia Social y la Ecología.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Javeriana participó de esta iniciativa promovida por el Ministerio de Educación Nacional tiene como propósito movilizar conversaciones frente al panorama, desafíos, cambios y tendencias nacionales en innovación académica.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2580287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ocupa por quinta vez consecutiva el primer puesto de las mejores universidades en Colombia, de acuerdo con la edición 2021 de la firma Times </a:t>
            </a:r>
            <a:r>
              <a:rPr lang="es-CO" sz="1800" dirty="0" err="1"/>
              <a:t>Higher</a:t>
            </a:r>
            <a:r>
              <a:rPr lang="es-CO" sz="1800" dirty="0"/>
              <a:t> </a:t>
            </a:r>
            <a:r>
              <a:rPr lang="es-CO" sz="1800" dirty="0" err="1"/>
              <a:t>Education</a:t>
            </a:r>
            <a:r>
              <a:rPr lang="es-CO" sz="1800" dirty="0"/>
              <a:t> (THE) </a:t>
            </a:r>
            <a:r>
              <a:rPr lang="es-CO" sz="1800" dirty="0" err="1"/>
              <a:t>World</a:t>
            </a:r>
            <a:r>
              <a:rPr lang="es-CO" sz="1800" dirty="0"/>
              <a:t> </a:t>
            </a:r>
            <a:r>
              <a:rPr lang="es-CO" sz="1800" dirty="0" err="1"/>
              <a:t>University</a:t>
            </a:r>
            <a:r>
              <a:rPr lang="es-CO" sz="1800" dirty="0"/>
              <a:t> Rankings, publicada el 2 de septiembre de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Conferencia de Provinciales Jesuitas en América Latina- CPAL-Delegación de Educación, la Pontificia Universidad Javeriana y la Federación Internacional de Fe y Alegría ofrecen a las obras educativas y sociales de la Compañía de Jesús el diplomado: Gerencia Social Ignaciana que tiene como propósito mejorar las prácticas de gestión al interior de sus instituciones, fortaleciendo el “modo de proceder </a:t>
            </a:r>
            <a:r>
              <a:rPr lang="es-CO" sz="1800"/>
              <a:t>ignaciano”.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2712758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750 - Contrapartida 5289 a 5304 - Registro Contable 492.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(GEAI) avanzó en su análisis de la versión 2013 del libro Control Interno Un marco integrado.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(CEDC) continuó su reflexión sobre el deterioro de activos en la norma internacional para Pymes.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cabo la 5ª sesión de la Cátedra itinerante de ética profesional Juan José Amézquita Piar, que trató de la solución de dilemas éticos.</a:t>
            </a:r>
            <a:endParaRPr lang="en-US" dirty="0"/>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435277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estudiantes de pregrado han estado resolviendo los primeros parciales del presente período académico.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hace extensiva la siguiente invitación: Charla política migratoria y construcción del sujeto migrante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1182915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Actualízate sobre el COVID 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Introspección: Un viaje al interior.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3162294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comparte la invitación al Curso online gratuito de formación especializada ¿Una utopía en la globalización neoliberal?, en el cual participa María Fernanda Sañudo, investigadora del Instituto Pensar.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Secretaria de nuestra Facultad: Apreciada Comunidad FCEA buenas tardes, Me permito compartir información acerca de la primera parada virtual dentro de la Olimpiada Javeriana de atletismo.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352784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la participación de más de 150 personas se realizó el Conversatorio académico sobre los desafíos de la auditoría dadas las circunstancias actuales.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Invitación a donar al programa de becas estudiantes con dificultades económicas..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4775458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hace extensiva la siguiente invitación: </a:t>
            </a:r>
            <a:r>
              <a:rPr lang="es-CO" sz="1800" dirty="0" err="1"/>
              <a:t>Webinar</a:t>
            </a:r>
            <a:r>
              <a:rPr lang="es-CO" sz="1800" dirty="0"/>
              <a:t> niñez y adolescencia migrante proveniente de Venezuela: experiencias y oportunidades en el campo educativo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Deseo en esta ocasión reiterar mi invitación a diligenciar la encuesta institucional que se lanzó hace una semana para avanzar en la identificación de los efectos de las acciones que ha implementado la Universidad a partir de este escenario de Pandemia. Esta información es muy importante para continuar fortaleciendo nuestros procesos de mejoramiento los cuales nos permitirán brindar un mejor acompañamiento a cada uno de ustedes.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08633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Académico: Quiero confirmarles que estamos desarrollando el proceso necesario para poder contar con la respectiva autorización de la Alcaldía para desarrollar asignaturas presenciales, a parte de las ya autorizadas (actividades prácticas en laboratorios y espacios de práctica y de investigación), en todas las facultades.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Secretario General: Me permito informarles que se ha publicado en la Intranet de la Universidad, el Calendario General de la Sede Central de la Javeriana para el año 2021, que podrá consultarse en el siguiente enlace: </a:t>
            </a:r>
            <a:r>
              <a:rPr lang="es-CO" sz="1800" dirty="0">
                <a:hlinkClick r:id="rId3"/>
              </a:rPr>
              <a:t>https://intranet.javeriana.edu.co/documents/41737/45028/CALENDARIO+GENERAL+2021.pdf/2d0d1e49-14fb-0188-971a-7540653d279a?t=1599494850842</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1874217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7768</TotalTime>
  <Words>1367</Words>
  <Application>Microsoft Office PowerPoint</Application>
  <PresentationFormat>Presentación en pantalla (4:3)</PresentationFormat>
  <Paragraphs>77</Paragraphs>
  <Slides>19</Slides>
  <Notes>19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604</cp:revision>
  <dcterms:modified xsi:type="dcterms:W3CDTF">2020-09-12T20:59:36Z</dcterms:modified>
</cp:coreProperties>
</file>