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Lst>
  <p:sldSz cx="9144000" cy="6858000" type="screen4x3"/>
  <p:notesSz cx="6858000" cy="9144000"/>
  <p:custDataLst>
    <p:tags r:id="rId18"/>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6357" autoAdjust="0"/>
  </p:normalViewPr>
  <p:slideViewPr>
    <p:cSldViewPr snapToGrid="0">
      <p:cViewPr varScale="1">
        <p:scale>
          <a:sx n="110" d="100"/>
          <a:sy n="110" d="100"/>
        </p:scale>
        <p:origin x="1650"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19/09/2020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9280292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437521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7635666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9567283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3604888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331296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40995676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40569357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2235982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5094835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25581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9666550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555851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19/09/2020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19/09/2020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19/09/2020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19/09/2020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19/09/2020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19/09/2020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19/09/2020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19/09/2020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19/09/2020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19/09/2020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19/09/2020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19/09/2020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494, 21 de septiembre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Pensar, instancia que </a:t>
            </a:r>
            <a:r>
              <a:rPr lang="es-CO" sz="1800" dirty="0" err="1"/>
              <a:t>co-coordina</a:t>
            </a:r>
            <a:r>
              <a:rPr lang="es-CO" sz="1800" dirty="0"/>
              <a:t> el grupo de trabajo de CLACSO "Estado, desarrollo y desigualdades territoriales" extiende la invitación al evento: Conversatorio Estado y Desigualdades Territoriales en el Contexto de la Pandemia.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Nota documental - Visitas de revisión, seguimiento y acompañamiento.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2528793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Servicios Universitarios:  ¡Súbete ya a una Mía, viaja seguro y sin complicaciones!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publicó la lista de los Candidatos Al Consejo de Facultad.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1267543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 través de la Hackathon </a:t>
            </a:r>
            <a:r>
              <a:rPr lang="es-CO" sz="1800" dirty="0" err="1"/>
              <a:t>Laudato</a:t>
            </a:r>
            <a:r>
              <a:rPr lang="es-CO" sz="1800" dirty="0"/>
              <a:t> Si', liderada por la Universidad Javeriana y que se realizará del 23 al 25 de septiembre, 120 estudiantes de 6 universidades de 5 países latinoamericanos, abordarán e intentarán dar solución a través de la tecnología, a las problemáticas planteadas por la encíclica </a:t>
            </a:r>
            <a:r>
              <a:rPr lang="es-CO" sz="1800" dirty="0" err="1"/>
              <a:t>Laudato</a:t>
            </a:r>
            <a:r>
              <a:rPr lang="es-CO" sz="1800" dirty="0"/>
              <a:t> Si'.</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la presencia del embajador de Israel, del gerente general de </a:t>
            </a:r>
            <a:r>
              <a:rPr lang="es-CO" sz="1800" dirty="0" err="1"/>
              <a:t>CyberPro</a:t>
            </a:r>
            <a:r>
              <a:rPr lang="es-CO" sz="1800" dirty="0"/>
              <a:t> Global Colombia y su directivos a nivel mundial, del consejero presidencial para la Innovación y la Transformación y el viceministro de Economía Digital, el 17 de septiembre de 2020 a las 8:00 a.m. se firmó el convenio para la creación del Javeriana </a:t>
            </a:r>
            <a:r>
              <a:rPr lang="es-CO" sz="1800" dirty="0" err="1"/>
              <a:t>CyberPro</a:t>
            </a:r>
            <a:r>
              <a:rPr lang="es-CO" sz="1800" dirty="0"/>
              <a:t> Center.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4966270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a:t>
            </a:r>
            <a:r>
              <a:rPr lang="es-CO" sz="1800" dirty="0" err="1"/>
              <a:t>Ausjal</a:t>
            </a:r>
            <a:r>
              <a:rPr lang="es-CO" sz="1800" dirty="0"/>
              <a:t>: Nos preparamos para el seminario “Educación Tecnológica Superior en Universidades Jesuitas en tiempos de COVID 19”.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Red de Homólogos de Ambiente  y Sustentabilidad de AUSJAL realizó el seminario:  Cinco años </a:t>
            </a:r>
            <a:r>
              <a:rPr lang="es-CO" sz="1800" dirty="0" err="1"/>
              <a:t>Laudato</a:t>
            </a:r>
            <a:r>
              <a:rPr lang="es-CO" sz="1800" dirty="0"/>
              <a:t> si’.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1343580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Casa Provincial: Enfoque del Plan de Formación para el fortalecimiento del Cuerpo Apostólico y avance regional del mismo.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a:t>
            </a:r>
            <a:r>
              <a:rPr lang="es-CO" sz="1800" dirty="0" err="1"/>
              <a:t>Cpal</a:t>
            </a:r>
            <a:r>
              <a:rPr lang="es-CO" sz="1800" dirty="0"/>
              <a:t>: Invitación para la Caravana </a:t>
            </a:r>
            <a:r>
              <a:rPr lang="es-CO" sz="1800" dirty="0" err="1"/>
              <a:t>CreAcción</a:t>
            </a:r>
            <a:r>
              <a:rPr lang="es-CO" sz="1800" dirty="0"/>
              <a:t> Amazónica contra Crisis Climática.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9020779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Padre General: Insiste en un aspecto de lo que le gusta llamar la “misión vital” de la Compañía en este país caribeño: los jesuitas forman un solo cuerpo apostólico. No se trata, aclara, simplemente de trabajar mucho, sino de hacerlo de manera unida, cohesionada, como un cuerpo.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Padre General: Es importante notar que el cien por ciento de los participantes en el anterior congreso del apostolado social, realizado en Nápoles en 1997, éramos jesuitas; en este Congreso somos 63%. La Compañía de Jesús, como tantas otras instituciones eclesiales, se va enriqueciendo especialmente con la presencia de las mujeres, tanto por su mayoritaria participación en el campo de trabajo como por su invalorable aporte en el discernimiento en común, la toma de decisiones y su consistente puesta en práctica.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9056339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751 - Contrapartida 5305 a 5318 - Registro Contable 493.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Asuntos Internacionales: </a:t>
            </a:r>
            <a:r>
              <a:rPr lang="es-CO" sz="1800" dirty="0" err="1"/>
              <a:t>Webinar</a:t>
            </a:r>
            <a:r>
              <a:rPr lang="es-CO" sz="1800" dirty="0"/>
              <a:t>: La Unión Europea en la Internacionalización de la Educación Superior.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Arte y cultura que fluye con los tiempos. ¡No te pierdas la Agenda Cultural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Alimentación Saludable en Familia.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1564248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Sea parte del Fondo de Empleados de la Pontificia Universidad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cátedra itinerante de ética profesional Juan José Amézquita Piar llegó a su sexta sesión.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8260692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gran audiencia se realizó el Conversatorio académico sobre los desafíos de la auditoría dadas las circunstancias actuales.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una Cordial Invitación profesores al espacio entre graduandos y profesores.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407636722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Desde el Programa Cuidado Ignaciano del Centro Pastoral, queremos extenderte la invitación a participar del ciclo corto de Formación en Acompañamiento Ignaciano. Este es un espacio virtual cuyo propósito es conocer algunos elementos de la propuesta de acompañamiento desde la espiritualidad ignaciana para ponerlos al servicio en nuestros diferentes contextos en clave de acompañamiento. Constará de 4 sesiones (24 de septiembre, 1, 8 y 15 de octubre).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Regresa: ¡Hoy inicia nuestra Feria laboral Virtual!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57239061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de Estudios Sociales y Culturales Pensar hace extensiva la siguiente invitación: El Espacio de Escucha: ‘La violencia reproductiva en el conflicto armado: una verdad pendiente’, será trasmitido por las redes oficiales de la Comisión y los canales de YouTube y busca promover nuevos aportes, reflexiones y relatos sobre las diferentes formas en las que se han ejercido estas violencias, así como los hechos, dimensiones e impactos en la vida de niñas y mujeres (incluidas mujeres lesbianas, bisexuales o personas transgénero). </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¡Recuerda que el punto amarillo de taxis está en servicio!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25035811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¡Fisioterapia en línea!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CAE+e</a:t>
            </a:r>
            <a:r>
              <a:rPr lang="es-CO" sz="1800" dirty="0"/>
              <a:t>: Los invitamos al Conversatorio "Experiencias en el uso de TIC para fortalecer el aprendizaje" el próximo miércoles 23 de septiembre a las 4:00 p.m. Este será un espacio para compartir y conversar en torno a experiencias y prácticas de enseñanza y aprendizaje de nuestros profesores.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7963437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Doctorado en Ciencias Sociales y Humanas, que se promueve por varias facultades, invitó a su III Bienal 2020 Investigación colaborativa y ecología de saberes: debates éticos y políticos Septiembre 30, octubre 1 y 2 de 2020.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Vicerrector Académico: Circular 019 de 2020-Orientaciones para el regreso gradual, progresivo y seguro a las actividades presenciales académicas de docencia.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4989805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7813</TotalTime>
  <Words>926</Words>
  <Application>Microsoft Office PowerPoint</Application>
  <PresentationFormat>Presentación en pantalla (4:3)</PresentationFormat>
  <Paragraphs>60</Paragraphs>
  <Slides>15</Slides>
  <Notes>15</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613</cp:revision>
  <dcterms:modified xsi:type="dcterms:W3CDTF">2020-09-19T21:27:28Z</dcterms:modified>
</cp:coreProperties>
</file>