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6357" autoAdjust="0"/>
  </p:normalViewPr>
  <p:slideViewPr>
    <p:cSldViewPr snapToGrid="0">
      <p:cViewPr varScale="1">
        <p:scale>
          <a:sx n="110" d="100"/>
          <a:sy n="110" d="100"/>
        </p:scale>
        <p:origin x="165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26/09/2020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36868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670656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03575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07467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451309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49590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38023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92046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83622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737828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70022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34857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0930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26/09/2020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26/09/2020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26/09/2020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26/09/2020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26/09/2020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26/09/2020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26/09/2020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26/09/2020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26/09/2020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495, 28 de septiembre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hace extensiva la siguiente invitación que cuenta con la participación de investigadores del Instituto: III Bienal 2020 Investigación colaborativa y ecología de saberes.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programa "</a:t>
            </a:r>
            <a:r>
              <a:rPr lang="es-CO" sz="1800" dirty="0" err="1"/>
              <a:t>Cardoner</a:t>
            </a:r>
            <a:r>
              <a:rPr lang="es-CO" sz="1800" dirty="0"/>
              <a:t>, Sentido Javeriano" estamos ejecutando un proyecto que tiene como propósito “desarrollar estrategias para promover la interacción social y comportamientos empáticos entre los miembros de la comunidad universitaria, para prevenir el debilitamiento de los lazos sociales, contribuir al bienestar emocional y favorecer procesos de cuidado integral, durante la pandemia.”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11683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el 28 de septiembre y el 8 de octubre se desarrolla el cuatro encuentro de los Foros javerianos sobre la coyuntura y el futuro de Colombia. En esta ocasión se abordará el tema de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libro Iglesia de San Ignacio II, de la editorial Villegas Editores, ganó dentro de la categoría Best </a:t>
            </a:r>
            <a:r>
              <a:rPr lang="es-CO" sz="1800" dirty="0" err="1"/>
              <a:t>Religious</a:t>
            </a:r>
            <a:r>
              <a:rPr lang="es-CO" sz="1800" dirty="0"/>
              <a:t> Book el Segundo Puesto en el concurso International Latino Book </a:t>
            </a:r>
            <a:r>
              <a:rPr lang="es-CO" sz="1800" dirty="0" err="1"/>
              <a:t>Awards</a:t>
            </a:r>
            <a:r>
              <a:rPr lang="es-CO" sz="1800" dirty="0"/>
              <a:t> 2020, cuya ceremonia de premiación virtual vía YouTube, Facebook, Instagram y Zoom fue celebrado el pasado 12 de septiembre, en USA.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887276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Ministerio de Ciencia Tecnología e Innovación entregó el 2 de septiembre de 2020 la resolución que reconocen a la Dirección de Innovación, de la Vicerrectoría de Investigación de la Universidad Javeriana, como unidad de Oficinas de Transferencia de Resultados de Investigación - OTRI, por 3 años, el mayor periodo de reconocimiento.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Nos complace invitarlo a participar en el </a:t>
            </a:r>
            <a:r>
              <a:rPr lang="es-CO" sz="1800" dirty="0" err="1"/>
              <a:t>webinar</a:t>
            </a:r>
            <a:r>
              <a:rPr lang="es-CO" sz="1800" dirty="0"/>
              <a:t> “Pandemia y Derechos Humanos: aportaciones desde la ONU y las universidades jesuitas de América Latina”, que se realizará el próximo lunes, 28 de septiembre a las 10:00 am (Hora Ciudad de México). El </a:t>
            </a:r>
            <a:r>
              <a:rPr lang="es-CO" sz="1800" dirty="0" err="1"/>
              <a:t>webinar</a:t>
            </a:r>
            <a:r>
              <a:rPr lang="es-CO" sz="1800" dirty="0"/>
              <a:t> contará con la participación de: Michelle Bachelet, Alta Comisionada de las Naciones Unidas para los Derechos Humanos y el P. Luis Arriaga Valenzuela, SJ, rector del ITESO, Universidad Jesuita de Guadalajara y Presidente de AUSJAL; con la moderación de Eduardo Silva, rector de la Universidad Alberto Hurtado (Chile) y primer vicepresidente de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502165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Transcrito por el </a:t>
            </a:r>
            <a:r>
              <a:rPr lang="es-CO" sz="1800" dirty="0" err="1"/>
              <a:t>Cinep</a:t>
            </a:r>
            <a:r>
              <a:rPr lang="es-CO" sz="1800" dirty="0"/>
              <a:t>: En el caso de Colombia, lo vimos con las intervenciones del </a:t>
            </a:r>
            <a:r>
              <a:rPr lang="es-CO" sz="1800" dirty="0" err="1"/>
              <a:t>Esmad</a:t>
            </a:r>
            <a:r>
              <a:rPr lang="es-CO" sz="1800" dirty="0"/>
              <a:t>. Y eso no pasa con otras burocracias del Estado. La Policía es la cara más visible del Estado en este tipo de eventos y, en muchos contextos, como por ejemplo lo que pasa en Bielorrusia, lo que se ve es que están defendiendo los intereses de un Gobierno y no los de los ciudadanos que están manifestándose.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Provincial: Reflexionemos sobre el sí y el no en nuestra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804950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Arturo Sosa S.J., Padre General de la Compañía de Jesús, ha dado la bienvenida a los participantes del Programa de Liderazgo Discerniente, que se realiza del 22 al 25 de septiembre en la ciudad de Roma. “Aprender a leer como actúa Dios en cada persona y en la historia. Eso fue el proceso que san Ignacio vivió después de su herida en Pamplona”.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Flacsi</a:t>
            </a:r>
            <a:r>
              <a:rPr lang="es-CO" sz="1800" dirty="0"/>
              <a:t>: Arrupe Virtual: Encuentro de Formación Juvenil | Mini web</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2672048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In 2019, senior leaders from Jesuit Social Services embarked on a study trip to New Zealand to learn more about innovative approaches to dealing with adults and young people who have contact with the criminal justice system. This #JusticeSolutions tour followed...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En la India: un pequeño grupo de abogados jesuitas no solo se han estado ocupando de casos individuales de defensa de derechos civiles y políticos, sino que también se han comprometido con la defensa de los derechos socioeconómicos y culturales de los pobres, los marginados y los vulnerables.</a:t>
            </a:r>
          </a:p>
          <a:p>
            <a:endParaRPr lang="es-CO" sz="1800" dirty="0"/>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6676687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752 - Contrapartida 5319 a 5334 - Registro Contable 494.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Académica: Circular 021 de 2020-Orientaciones para el regreso gradual, progresivo y seguro a las actividades presenciales académicas de docencia.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CIRCULAR VRADM-009-2020 - REDISEÑO SERVICIO DE IMPRESIÓN.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cajita Javeriana presentó: taller con Rodrigo </a:t>
            </a:r>
            <a:r>
              <a:rPr lang="es-CO" sz="1800" dirty="0" err="1"/>
              <a:t>Morlesin</a:t>
            </a:r>
            <a:r>
              <a:rPr lang="es-CO" sz="1800" dirty="0"/>
              <a:t> este sábado 26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47099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Oficina de Gestión de Donaciones: Invitación a donar al programa de becas estudiantes con dificultades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Orientaciones para la programación de clases del periodo 2110.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3792298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Bibliotecas PUJ ofrecen una nueva plataforma en la que se ubica el listado de recursos electrónicos (bases de datos, revistas electrónicas no disponibles en bases de datos, buscadores y administradores de bibliografías) tanto por suscripción como de acceso libre para que la comunidad educativa javeriana pueda encontrarlos y usarlos de manera fácil, rápida y amigable.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se pronunció la conferencia titulada Sistema Documental Contable en Lenguaje Electrónico - Hacia la Transformación Digital de la Contabilidad.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6223065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PREVENCIÓN DE VIOLENCIAS EN LA VIRTUALIDAD.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hace extensiva la siguiente invitación: Diálogo "Dinámicas de las migraciones Sur-Sur: Migraciones, (</a:t>
            </a:r>
            <a:r>
              <a:rPr lang="es-CO" sz="1800" dirty="0" err="1"/>
              <a:t>dis</a:t>
            </a:r>
            <a:r>
              <a:rPr lang="es-CO" sz="1800" dirty="0"/>
              <a:t>) continuidades y transnacionalismo“.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950836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Juliana Flórez </a:t>
            </a:r>
            <a:r>
              <a:rPr lang="es-CO" sz="1800" dirty="0" err="1"/>
              <a:t>Flórez</a:t>
            </a:r>
            <a:r>
              <a:rPr lang="es-CO" sz="1800" dirty="0"/>
              <a:t> del Instituto de Estudios Sociales y Culturales Pensar- PUJ, será conferencista magistral en el VI Simposio de Sostenibilidad y Empresa organizado por la Facultad de Ciencias Económicas y Administrativas de la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nuestra facultad: Invitación: Brechas y barreras de acceso al empleo en Colombia, </a:t>
            </a:r>
            <a:r>
              <a:rPr lang="es-CO" sz="1800" dirty="0" err="1"/>
              <a:t>sep</a:t>
            </a:r>
            <a:r>
              <a:rPr lang="es-CO" sz="1800" dirty="0"/>
              <a:t> 29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762079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escenario de Spatia se discutió sobre las mejoras que deberían hacerse a la contabilidad para las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Secretaría General: Inscríbete al Foro Javeriano Sobre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8448598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Universidad ha venido trabajando en los últimos años, bajo el liderazgo de la Vicerrectoría Administrativa, en la ejecución de un proyecto estratégico de actualización de nuestro sistema de información académico de </a:t>
            </a:r>
            <a:r>
              <a:rPr lang="es-CO" sz="1800" dirty="0" err="1"/>
              <a:t>Peoplesoft</a:t>
            </a:r>
            <a:r>
              <a:rPr lang="es-CO" sz="1800" dirty="0"/>
              <a:t>, conocido por la comunidad como SIU (Sistemas de Información Universitaria) o SAE (Sistemas de Administración de Estudiantes). Este proyecto tiene como objetivo implementar la última versión de esta aplicación que incluye los módulos a través de los cuales se gestionan los procesos académicos y de finanzas estudiantiles, para asegurar que estos mantengan su operación normal y así mismo que las integraciones que se tienen con los demás sistemas de información de la Universidad, continúen funcionando bajo las condiciones actuales.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 la Vicerrectoría del Medio Universitario: ¿Cómo nos estamos sintiendo en este tiempo de dificultades y cambio?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341841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7869</TotalTime>
  <Words>1150</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620</cp:revision>
  <dcterms:modified xsi:type="dcterms:W3CDTF">2020-09-26T23:08:20Z</dcterms:modified>
</cp:coreProperties>
</file>