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6357" autoAdjust="0"/>
  </p:normalViewPr>
  <p:slideViewPr>
    <p:cSldViewPr snapToGrid="0">
      <p:cViewPr varScale="1">
        <p:scale>
          <a:sx n="110" d="100"/>
          <a:sy n="110" d="100"/>
        </p:scale>
        <p:origin x="165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3/10/2020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1883597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277709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248827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75604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562637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872816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99989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70132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143362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14359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62508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731199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12454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3/10/2020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3/10/2020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3/10/2020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3/10/2020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3/10/2020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3/10/2020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3/10/2020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3/10/2020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3/10/2020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ea.javeriana.edu.co/investigacion-publicaciones/publicaciones-estudiantiles"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496, 5 de octubre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 Investigación: Boletín VRI No. 114 - Convocatorias, noticias y eventos para la comunidad investigativa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Tenemos el gusto de informarles que ya se encuentra a disposición el último número de la Revista Estudiantil Identidad Contable, de la Carrera de Contaduría de la Universidad Javeriana (No. 10, Vol. 10, año 2019), el cual puede ser consultado en el siguiente enlace: </a:t>
            </a:r>
            <a:r>
              <a:rPr lang="es-CO" sz="1800" dirty="0">
                <a:hlinkClick r:id="rId3"/>
              </a:rPr>
              <a:t>https://cea.javeriana.edu.co/investigacion-publicaciones/publicaciones-estudiantiles</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6286331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Estimada Comunidad Educativa, Tenemos el gusto de invitarlos al Encuentro Javeriano de Diversidad Cultural organizado desde El Programa de Inclusión y Diversidad del Centro de Fomento de la Identidad y Construcción de la Comunidad que se llevará a cabo entre el 5 y 9 de octubre.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Arturo Sosa, S.J., superior general de la Compañía de Jesús y gran canciller de la Universidad Javeriana, envío un afectuoso saludo de reconocimiento y felicitación a la Universidad Javeriana en sus 90 años de restablecimiento.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5528781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del IX encuentro del Foro Internacional de Innovación Universitaria (FIIU), que se llevó a cabo de manera remota los días 24 y 25 de septiembre, diversas universidades de Iberoamérica buscaron reflexionar y construir nuevos horizontes para el futuro de la educación superior, especialmente en la generación de nuevos modelos educativos que permitan atender los desafíos que se originan a partir de nuevas demandas sociales.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t>
            </a:r>
            <a:r>
              <a:rPr lang="es-CO" sz="1800" dirty="0" err="1"/>
              <a:t>Ausjal</a:t>
            </a:r>
            <a:r>
              <a:rPr lang="es-CO" sz="1800" dirty="0"/>
              <a:t>: La pandemia agrava las desigualdades.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0327483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Ausencia estatal, inseguridad, violencia y erradicación forzada son algunos de los riesgos que enfrentan líderes sociales en Colombia, según el conversatorio: Líderes sociales: desafíos para su protección. La campaña que lleva el mismo nombre y consiste en acompañar y darle un espacio a los líderes y lideresas sociales de Colombia es una alianza de medios y </a:t>
            </a:r>
            <a:r>
              <a:rPr lang="es-CO" sz="1800" dirty="0" err="1"/>
              <a:t>ongs</a:t>
            </a:r>
            <a:r>
              <a:rPr lang="es-CO" sz="1800" dirty="0"/>
              <a:t>, entre ellos CINEP/PPP.</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séptimo capítulo de la serie Somos Compañía de Jesús, una producción de la Oficina Provincial de Comunicaciones que busca resaltar a nuestro Cuerpo Apostólico, conocimos a Luis Javier Rodríguez, quien trabaja en la Fundación </a:t>
            </a:r>
            <a:r>
              <a:rPr lang="es-CO" sz="1800" dirty="0" err="1"/>
              <a:t>Suyusama</a:t>
            </a:r>
            <a:r>
              <a:rPr lang="es-CO" sz="1800" dirty="0"/>
              <a:t>, en la ciudad de Pasto.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3190763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CPAL publicó el Boletín Arrupe 2020 - Reflexión Ignaciana, Construyendo Alternativas.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“Educación jesuita: tradición y actualización” es el título del nuevo libro editado por la Conferencia de Provinciales en América Latina y El Caribe (CPAL) y publicado por el P. </a:t>
            </a:r>
            <a:r>
              <a:rPr lang="es-CO" sz="1800" dirty="0" err="1"/>
              <a:t>Luiz</a:t>
            </a:r>
            <a:r>
              <a:rPr lang="es-CO" sz="1800" dirty="0"/>
              <a:t> Fernando Klein, S.J.  En él se expone, en una primera parte, la tradición pedagógica jesuita reciente de cuyo análisis sugiere los principales ejes para la actualización pedagógica de los colegios jesuitas; en una segunda parte titulada “Conversatorio: La educación jesuita en tiempos de pandemia”, responde a las preguntas recibidas en diálogos con educadores sobre cuestiones referentes a los desafíos de la actualidad.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0746205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domingo 27 de septiembre se celebró una oración especial en la tumba de San Ignacio, en la iglesia del </a:t>
            </a:r>
            <a:r>
              <a:rPr lang="es-CO" sz="1800" dirty="0" err="1"/>
              <a:t>Gesù</a:t>
            </a:r>
            <a:r>
              <a:rPr lang="es-CO" sz="1800" dirty="0"/>
              <a:t>, en Roma. El 27 de septiembre de 1540 fue cuando la Compañía de Jesús recibió su aprobación del Papa Pablo III. El servicio fue presidido por el Superior General de los jesuitas, Arturo Sosa.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Compañía de Jesús participa activamente en este movimiento de acompañamiento y solidaridad con los migrantes y refugiados. Lo hace de modo explícito a través de la obra internacional fundada por el padre Arrupe, el Servicio Jesuita a Refugiados (JRS).Recientemente ha sido nombrado un director adjunto internacional: el H. Michael </a:t>
            </a:r>
            <a:r>
              <a:rPr lang="es-CO" sz="1800" dirty="0" err="1"/>
              <a:t>Schöpf</a:t>
            </a:r>
            <a:r>
              <a:rPr lang="es-CO" sz="1800" dirty="0"/>
              <a:t> SJ, de la Provincia Alemana. El Padre General le ha confiado la misión de apoyar al director internacional, el P. Tom </a:t>
            </a:r>
            <a:r>
              <a:rPr lang="es-CO" sz="1800" dirty="0" err="1"/>
              <a:t>Smolich</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9708294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753 - Contrapartida 5332, 5335 a 5348 - Registro Contable 495.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la conferencia sobre la responsabilidad de los contadores públicos termino este semestre la última versión dela Cátedra itinerante de ética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Coordinación de Innovación Educativa del Centro para el Aprendizaje, la Enseñanza y la Evaluación CAE+E tiene el gusto de invitarles a participar en el Círculo de innovación No. 3 el próximo lunes 5 de octubre de 2:00 a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Celebramos 90 años de la reapertura de nuestra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770939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Dentro del proceso de elección del profesor que será miembro del Consejo de la Facultad de Ciencias Económicas y Administrativas para el periodo 2020-2022, cuyas votaciones se desarrollarán  desde las 7:00 a.m. del lunes 05 de octubre hasta las 11:59 p.m. del lunes 12 de octubre de 2020, quiero invitarlos a que conozcan las propuestas de los tres candidatos del Departamento: Prof. Dalsy Yolima Farfan Buitrago, Prof. Hector Enrique León Ospina y Prof. </a:t>
            </a:r>
            <a:r>
              <a:rPr lang="es-CO" sz="1800" dirty="0" err="1"/>
              <a:t>Simon</a:t>
            </a:r>
            <a:r>
              <a:rPr lang="es-CO" sz="1800" dirty="0"/>
              <a:t> Alejandro Guzman Guerrero.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Conversemos Sobre el Consumo de Alcohol.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550680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Críticos de la Migraciones Contemporáneas tiene abiertas sus inscripciones hasta el 27 de noviembre. Infórmese sobre los planes de financiación que ofrece la Universidad Javeriana y sobre los créditos </a:t>
            </a:r>
            <a:r>
              <a:rPr lang="es-CO" sz="1800" dirty="0" err="1"/>
              <a:t>condonables</a:t>
            </a:r>
            <a:r>
              <a:rPr lang="es-CO" sz="1800" dirty="0"/>
              <a:t> que tiene el programa.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PREVENCIÓN DE VIOLENCIAS EN LA VIRTUALIDAD.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215197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¿Cómo te sientes en este tiempo de dificultades y cambio?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próximo 7 de octubre se reunirán los directivos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0195794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Cajita Javeriana llega a tu casa con música para celebrar el amor familiar. Comparte junto a los más pequeños un momento lleno de diversidad y música en nuestra Cápsula Musical con Suricato.</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Invitación Primeros auxilios emocionales - administrativos y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7928345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atención a lo dispuesto en la ley 1857 del 26 de julio de 2017, y que complementa las medidas de protección de la familia, la Universidad ha decidido otorgar el día de permiso del segundo semestre calendario, preferiblemente en uno de los días de la semana de receso escolar el cual comienza el 5 de octubre y termina el 12 de octubre. De no ser posible que el día se pueda tomar en estas fechas, se puede acordar otro momento durante el semestre.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Departamento: Quiero invitarlos a participar en el Curso MS Excel a cargo del Profesor Hector Alejandro Garzón Acosta. El curso tiene una duración de 15 horas y se realizará los días martes 6, 13, 20 y jueves 8 y 15 de octubre de 6:00 p.m. a 9:00 p.m.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997604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Agenda cultural javeriana: ¡Disfruta desde casa los planes culturales que tenemos para ti este mes!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Circular No. 022 de 2020- Acompañamiento para el inicio de las clases en modalidad combinada periodo 2030.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742621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7923</TotalTime>
  <Words>1230</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627</cp:revision>
  <dcterms:modified xsi:type="dcterms:W3CDTF">2020-10-03T21:18:01Z</dcterms:modified>
</cp:coreProperties>
</file>