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sldIdLst>
    <p:sldId id="256" r:id="rId2"/>
    <p:sldId id="261" r:id="rId3"/>
    <p:sldId id="262" r:id="rId4"/>
    <p:sldId id="263" r:id="rId5"/>
    <p:sldId id="264" r:id="rId6"/>
    <p:sldId id="265" r:id="rId7"/>
    <p:sldId id="266" r:id="rId8"/>
    <p:sldId id="267" r:id="rId9"/>
    <p:sldId id="268" r:id="rId10"/>
    <p:sldId id="269" r:id="rId11"/>
    <p:sldId id="270" r:id="rId12"/>
    <p:sldId id="271" r:id="rId13"/>
    <p:sldId id="272" r:id="rId14"/>
  </p:sldIdLst>
  <p:sldSz cx="9144000" cy="6858000" type="screen4x3"/>
  <p:notesSz cx="6858000" cy="9144000"/>
  <p:custDataLst>
    <p:tags r:id="rId16"/>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93792" autoAdjust="0"/>
  </p:normalViewPr>
  <p:slideViewPr>
    <p:cSldViewPr snapToGrid="0">
      <p:cViewPr varScale="1">
        <p:scale>
          <a:sx n="72" d="100"/>
          <a:sy n="72" d="100"/>
        </p:scale>
        <p:origin x="2736" y="85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tags" Target="tags/tag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10/10/2020</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34158115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10746273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16896494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7950526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4584264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5035459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29133203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37366883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14293212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1413156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32163541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4104491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10/10/2020</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10/10/2020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10/10/2020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10/10/2020</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10/10/2020</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10/10/2020</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10/10/2020</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10/10/2020</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10/10/2020</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10/10/2020</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10/10/2020</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10/10/2020</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497, 12 de octubre de 2020</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20000"/>
          </a:bodyPr>
          <a:lstStyle/>
          <a:p>
            <a:r>
              <a:rPr lang="es-CO" sz="1800" dirty="0"/>
              <a:t>De la Vicerrectoría Administrativa: Es muy satisfactorio dejarles saber que fuimos autorizados por los Gobiernos Nacional y Distrital para el retorno a la Universidad de manera gradual, progresiva y segura (GPS).  Este regreso iniciará el próximo martes 13 de octubre. La Universidad ha preparado su Campus de manera que, contando con la participación activa de cada uno, se pueda garantizar la seguridad de toda la comunidad. El autocuidado es fundamental para evitar la propagación del virus.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20000"/>
          </a:bodyPr>
          <a:lstStyle/>
          <a:p>
            <a:r>
              <a:rPr lang="es-CO" sz="1800" dirty="0"/>
              <a:t>Recibe un cordial saludo, Desde el Programa Cuidado Ignaciano del Centro Pastoral, enviamos esta invitación y queremos pedirte nos ayudes a promoverla con tus colaboradores o compañeros para que puedan participar de esta poderosa experiencia de formación. Hemos abierto la convocatoria para el último grupo del año de la experiencia “Giros, Rasgos Ignacianos”, cuyo objetivo es generar espacios dinámicos de encuentro y reflexión que permitan interiorizar rasgos de la Espiritualidad Ignaciana en las diversas dimensiones de la vida cotidiana, para enriquecer la labor como parte de la Comunidad Educativa Javeriana, explorando rasgos como Principio y Fundamento, Pausa Ignaciana, “Sentir y Gustar de las cosas internamente”, “Salvar la proposición del prójimo”, “Cura </a:t>
            </a:r>
            <a:r>
              <a:rPr lang="es-CO" sz="1800" dirty="0" err="1"/>
              <a:t>Personalis</a:t>
            </a:r>
            <a:r>
              <a:rPr lang="es-CO" sz="1800" dirty="0"/>
              <a:t>” y Discernimiento.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384528427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CINEP/PPP y otras organizaciones sociales, con la coordinación de la Comisión Colombiana de Juristas, elaboraron el informe El Riesgo de Defender y Liderar cuyo objetivo es aportar a la identificación de hechos </a:t>
            </a:r>
            <a:r>
              <a:rPr lang="es-CO" sz="1800" dirty="0" err="1"/>
              <a:t>victimizantes</a:t>
            </a:r>
            <a:r>
              <a:rPr lang="es-CO" sz="1800" dirty="0"/>
              <a:t> comunes y diferenciales que sufren las personas defensoras de DD.HH., así como reconocer y dignificar su trabajo.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Casa Provincial: La vida, para comprenderla y asumirla mejor, debe ser vista con los ojos de Dios, con la mirada de fe, para descubrir dónde están las fallas, dónde los aciertos, cuáles son las fortalezas y cuáles las debilidades.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347127415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a:t>
            </a:r>
            <a:r>
              <a:rPr lang="es-CO" sz="1800" dirty="0" err="1"/>
              <a:t>Flacsi</a:t>
            </a:r>
            <a:r>
              <a:rPr lang="es-CO" sz="1800" dirty="0"/>
              <a:t>: Jóvenes por la Hospitalidad: “Motivos de Solidaridad, compromisos para construir una nueva realidad”</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Casa General: Pasado el período de restructura del edificio del ARSI, estamos felices de dar la bienvenida nuevamente a los investigadores al ARSI, el </a:t>
            </a:r>
            <a:r>
              <a:rPr lang="es-CO" sz="1800" dirty="0" err="1"/>
              <a:t>Archivum</a:t>
            </a:r>
            <a:r>
              <a:rPr lang="es-CO" sz="1800" dirty="0"/>
              <a:t> </a:t>
            </a:r>
            <a:r>
              <a:rPr lang="es-CO" sz="1800" dirty="0" err="1"/>
              <a:t>Romanum</a:t>
            </a:r>
            <a:r>
              <a:rPr lang="es-CO" sz="1800" dirty="0"/>
              <a:t> </a:t>
            </a:r>
            <a:r>
              <a:rPr lang="es-CO" sz="1800" dirty="0" err="1"/>
              <a:t>Societatis</a:t>
            </a:r>
            <a:r>
              <a:rPr lang="es-CO" sz="1800" dirty="0"/>
              <a:t> </a:t>
            </a:r>
            <a:r>
              <a:rPr lang="es-CO" sz="1800" dirty="0" err="1"/>
              <a:t>Iesu</a:t>
            </a:r>
            <a:r>
              <a:rPr lang="es-CO" sz="1800" dirty="0"/>
              <a:t>, a partir del 21 de septiembre de 2020.</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194878416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Asociación Internacional de Universidades Jesuitas -IAJU por sus siglas en inglés- exaltó el papel de la Pontificia Universidad Javeriana en un artículo sobre la formación educativa de ciudadanías globales para el cuidado de la casa común, a través de la Hackathon </a:t>
            </a:r>
            <a:r>
              <a:rPr lang="es-CO" sz="1800" dirty="0" err="1"/>
              <a:t>Laudato</a:t>
            </a:r>
            <a:r>
              <a:rPr lang="es-CO" sz="1800" dirty="0"/>
              <a:t> Si' celebrada entre el 23 y 25 de septiembre de este año.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próximo 14 de octubre </a:t>
            </a:r>
            <a:r>
              <a:rPr lang="es-CO" sz="1800"/>
              <a:t>se realizará </a:t>
            </a:r>
            <a:r>
              <a:rPr lang="es-CO" sz="1800" dirty="0"/>
              <a:t>la XII versión del Foro de Firmas.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304911968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754 - Contrapartida 5349 a 5363 - Registro Contable 496.</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a:t>
            </a:r>
            <a:r>
              <a:rPr lang="es-CO" sz="1800" dirty="0" err="1"/>
              <a:t>CAE+e</a:t>
            </a:r>
            <a:r>
              <a:rPr lang="es-CO" sz="1800" dirty="0"/>
              <a:t>: 1. En el archivo adjunto encontrará una pieza sobre Aula Invertida. Le invitamos a leerla, esperando que le resulte de gran interés y utilidad. 2. Por otra parte, le estamos invitando a nuestra nueva Cápsula: Enseñar desde modo remoto. Esta la llevaremos a cabo el miércoles 28 de octubre, de 9 a 11 de la mañana (¡hemos ampliado los cupos para que más profesores puedan asistir!)</a:t>
            </a:r>
          </a:p>
          <a:p>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0071174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Comenzaron las votaciones de Profesores y Estudiantes a los Consejos de Facultad.</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Instituto de Estudios Sociales y Culturales Pensar comparte el siguiente comunicado de los grupos de Investigación sobre la violencia en contra de los líderes y </a:t>
            </a:r>
            <a:r>
              <a:rPr lang="es-CO" sz="1800" dirty="0" err="1"/>
              <a:t>liderezas</a:t>
            </a:r>
            <a:r>
              <a:rPr lang="es-CO" sz="1800" dirty="0"/>
              <a:t> sociales.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134503729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Los títulos más recientes del CINEP/PPP serán presentados en la Feria de La Investigación CINEP, del 19 al 23 de octubre. Conversaciones sobre poder, paz, conflicto, Estado, Derechos Humanos, mujeres, verdad y otros.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Vive una oportunidad cultural única. Nuestro Octubre Festivalero abre su programación con el Tercer Festival de Teatro Javeriano en alianza con el Festival Internacional de Teatro de Manizales. Inscríbete y sé parte de los conversatorios.  Entrada libre y cupos limitados.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302664329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Centro para el Aprendizaje, la Enseñanza y la Evaluación - CAE+E, invita a profesores, estudiantes y a todos aquellos interesados en la innovación educativa a participar de la V edición del Foro </a:t>
            </a:r>
            <a:r>
              <a:rPr lang="es-CO" sz="1800" dirty="0" err="1"/>
              <a:t>Korczak</a:t>
            </a:r>
            <a:r>
              <a:rPr lang="es-CO" sz="1800" dirty="0"/>
              <a:t>. Innovación y evaluación: hacia la formación integral.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Los profesores investigadores de la Red para la formación en revisoría fiscal escucharon los avances del grupo dedicado a la visión </a:t>
            </a:r>
            <a:r>
              <a:rPr lang="es-CO" sz="1800" dirty="0" err="1"/>
              <a:t>soiológica</a:t>
            </a:r>
            <a:r>
              <a:rPr lang="es-CO" sz="1800" dirty="0"/>
              <a:t>.</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62742367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profesor Hernando Bermúdez, a título de saludo, hizo una breve reflexión sobre la factura, ante los miembros del Salón UAO.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Los directivos de la Red para la formación en revisoría fiscal tomaron decisiones sobre el futuro de la cátedra itinerante de ética profesional Juan José Amézquita Piar.</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328311168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el marco de la celebración de los 90 años de restablecimiento de la Pontificia Universidad Javeriana, el Centro Pastoral San Francisco Javier quiere compartir con ustedes el nuevo diseño del mural del túnel que encontramos en el paso peatonal de la carrera 7 con calle 42. Este año, nuestro artista invitado fue: Jorge Giraldo conocido en el mundo del arte urbano como </a:t>
            </a:r>
            <a:r>
              <a:rPr lang="es-CO" sz="1800" dirty="0" err="1"/>
              <a:t>Tonra</a:t>
            </a:r>
            <a:r>
              <a:rPr lang="es-CO" sz="1800" dirty="0"/>
              <a:t>.. </a:t>
            </a:r>
          </a:p>
          <a:p>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Dirección de Gestión Humana: Nuevamente hacemos extensiva la invitación para participar de la Charla “La Magia del Servir” que será dictada por el Conferencista Gabriel Vallejo.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31347016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Vicerrectoría del Medio Universitario: Pensando en tu salud y bienestar te invitamos a conocer nuestras Recomendaciones para el Cuidado de tu Salud Mental.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a:t>
            </a:r>
            <a:r>
              <a:rPr lang="es-CO" sz="1800" dirty="0" err="1"/>
              <a:t>CAE+e</a:t>
            </a:r>
            <a:r>
              <a:rPr lang="es-CO" sz="1800" dirty="0"/>
              <a:t>: Como parte del regreso gradual, progresivo y seguro al Campus, desde las diferentes unidades de apoyo académico y administrativo los invitamos a participar en las sesiones de formación sobre el uso de las aulas inteligentes, en las cuales se realizarán las clases de las asignaturas en modalidad combinada a partir del 13 de octubre.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398411053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Vicerrector Académico: Apreciada Comunidad Educativa Javeriana, Reciban un cordial saludo. Tengo el gusto de presentarles el nuevo portal de continuidad académica para profesores donde encontrarán información y recursos valiosos para su ejercicio docente. Este portal servirá de apoyo para la planeación de sus clases, allí encontrarán también recursos TIC para enriquecer sus propuestas metodológicas y las estrategias de evaluación. Adicionalmente, encontrarán programas de formación, actividades destacadas de las facultades y experiencias exitosas de los profesores.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Dirección de Asuntos Internacionales te da la bienvenida a la Semana Internacional – 2020 Celebremos la Multiculturalidad</a:t>
            </a:r>
          </a:p>
          <a:p>
            <a:r>
              <a:rPr lang="es-CO" sz="1800" dirty="0"/>
              <a:t>Agéndate para el 26, 27 y 28 de Octubre.</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245100763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 presetClass="entr" presetSubtype="4" fill="hold" grpId="0" nodeType="afterEffect">
                                  <p:stCondLst>
                                    <p:cond delay="0"/>
                                  </p:stCondLst>
                                  <p:childTnLst>
                                    <p:set>
                                      <p:cBhvr>
                                        <p:cTn id="38" dur="1" fill="hold">
                                          <p:stCondLst>
                                            <p:cond delay="0"/>
                                          </p:stCondLst>
                                        </p:cTn>
                                        <p:tgtEl>
                                          <p:spTgt spid="6">
                                            <p:txEl>
                                              <p:pRg st="1" end="1"/>
                                            </p:txEl>
                                          </p:spTgt>
                                        </p:tgtEl>
                                        <p:attrNameLst>
                                          <p:attrName>style.visibility</p:attrName>
                                        </p:attrNameLst>
                                      </p:cBhvr>
                                      <p:to>
                                        <p:strVal val="visible"/>
                                      </p:to>
                                    </p:set>
                                    <p:anim calcmode="lin" valueType="num">
                                      <p:cBhvr additive="base">
                                        <p:cTn id="39" dur="20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40" dur="20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par>
                          <p:cTn id="41" fill="hold">
                            <p:stCondLst>
                              <p:cond delay="11500"/>
                            </p:stCondLst>
                            <p:childTnLst>
                              <p:par>
                                <p:cTn id="42" presetID="22" presetClass="entr" presetSubtype="4" fill="hold" grpId="0" nodeType="afterEffect">
                                  <p:stCondLst>
                                    <p:cond delay="0"/>
                                  </p:stCondLst>
                                  <p:childTnLst>
                                    <p:set>
                                      <p:cBhvr>
                                        <p:cTn id="43" dur="1" fill="hold">
                                          <p:stCondLst>
                                            <p:cond delay="0"/>
                                          </p:stCondLst>
                                        </p:cTn>
                                        <p:tgtEl>
                                          <p:spTgt spid="13"/>
                                        </p:tgtEl>
                                        <p:attrNameLst>
                                          <p:attrName>style.visibility</p:attrName>
                                        </p:attrNameLst>
                                      </p:cBhvr>
                                      <p:to>
                                        <p:strVal val="visible"/>
                                      </p:to>
                                    </p:set>
                                    <p:animEffect transition="in" filter="wipe(down)">
                                      <p:cBhvr>
                                        <p:cTn id="44" dur="500"/>
                                        <p:tgtEl>
                                          <p:spTgt spid="13"/>
                                        </p:tgtEl>
                                      </p:cBhvr>
                                    </p:animEffect>
                                  </p:childTnLst>
                                </p:cTn>
                              </p:par>
                            </p:childTnLst>
                          </p:cTn>
                        </p:par>
                        <p:par>
                          <p:cTn id="45" fill="hold">
                            <p:stCondLst>
                              <p:cond delay="12000"/>
                            </p:stCondLst>
                            <p:childTnLst>
                              <p:par>
                                <p:cTn id="46" presetID="22" presetClass="entr" presetSubtype="4" fill="hold" grpId="0" nodeType="afterEffect">
                                  <p:stCondLst>
                                    <p:cond delay="0"/>
                                  </p:stCondLst>
                                  <p:childTnLst>
                                    <p:set>
                                      <p:cBhvr>
                                        <p:cTn id="47" dur="1" fill="hold">
                                          <p:stCondLst>
                                            <p:cond delay="0"/>
                                          </p:stCondLst>
                                        </p:cTn>
                                        <p:tgtEl>
                                          <p:spTgt spid="14"/>
                                        </p:tgtEl>
                                        <p:attrNameLst>
                                          <p:attrName>style.visibility</p:attrName>
                                        </p:attrNameLst>
                                      </p:cBhvr>
                                      <p:to>
                                        <p:strVal val="visible"/>
                                      </p:to>
                                    </p:set>
                                    <p:animEffect transition="in" filter="wipe(down)">
                                      <p:cBhvr>
                                        <p:cTn id="48"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8222</TotalTime>
  <Words>1149</Words>
  <Application>Microsoft Office PowerPoint</Application>
  <PresentationFormat>Presentación en pantalla (4:3)</PresentationFormat>
  <Paragraphs>53</Paragraphs>
  <Slides>13</Slides>
  <Notes>13</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13</vt:i4>
      </vt:variant>
    </vt:vector>
  </HeadingPairs>
  <TitlesOfParts>
    <vt:vector size="19"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Bermudez Gomez</cp:lastModifiedBy>
  <cp:revision>641</cp:revision>
  <dcterms:modified xsi:type="dcterms:W3CDTF">2020-10-10T21:16:25Z</dcterms:modified>
</cp:coreProperties>
</file>