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17/10/2020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99021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925123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12187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753209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919531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32597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669013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92724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45771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04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04111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06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17/10/2020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17/10/2020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17/10/2020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17/10/2020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17/10/2020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17/10/2020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17/10/2020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17/10/2020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17/10/2020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17/10/2020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498, 19 de octubre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Feria de la Investigación CINEP: del 19 al 23 de octubre de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diseño estructural realizado para el nuevo edificio de Laboratorios e Investigación de la Facultad de Ingeniería de la Universidad Javeriana hace parte de los tres finalistas en la categoría </a:t>
            </a:r>
            <a:r>
              <a:rPr lang="es-CO" sz="1800" dirty="0" err="1"/>
              <a:t>Structural</a:t>
            </a:r>
            <a:r>
              <a:rPr lang="es-CO" sz="1800" dirty="0"/>
              <a:t> </a:t>
            </a:r>
            <a:r>
              <a:rPr lang="es-CO" sz="1800" dirty="0" err="1"/>
              <a:t>Engineering</a:t>
            </a:r>
            <a:r>
              <a:rPr lang="es-CO" sz="1800" dirty="0"/>
              <a:t> en los Premios </a:t>
            </a:r>
            <a:r>
              <a:rPr lang="es-CO" sz="1800" dirty="0" err="1"/>
              <a:t>Year</a:t>
            </a:r>
            <a:r>
              <a:rPr lang="es-CO" sz="1800" dirty="0"/>
              <a:t> in </a:t>
            </a:r>
            <a:r>
              <a:rPr lang="es-CO" sz="1800" dirty="0" err="1"/>
              <a:t>Infrastructure</a:t>
            </a:r>
            <a:r>
              <a:rPr lang="es-CO" sz="1800" dirty="0"/>
              <a:t>; prestigioso concurso internacional que reconoce los avances en temas de infraestructura.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638203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Pontificia Universidad Javeriana recibió, el 15 de octubre, la certificación final de construcción EDGE </a:t>
            </a:r>
            <a:r>
              <a:rPr lang="es-CO" sz="1800" dirty="0" err="1"/>
              <a:t>Advanced</a:t>
            </a:r>
            <a:r>
              <a:rPr lang="es-CO" sz="1800" dirty="0"/>
              <a:t> (</a:t>
            </a:r>
            <a:r>
              <a:rPr lang="es-CO" sz="1800" dirty="0" err="1"/>
              <a:t>Excellence</a:t>
            </a:r>
            <a:r>
              <a:rPr lang="es-CO" sz="1800" dirty="0"/>
              <a:t> in </a:t>
            </a:r>
            <a:r>
              <a:rPr lang="es-CO" sz="1800" dirty="0" err="1"/>
              <a:t>Design</a:t>
            </a:r>
            <a:r>
              <a:rPr lang="es-CO" sz="1800" dirty="0"/>
              <a:t> </a:t>
            </a:r>
            <a:r>
              <a:rPr lang="es-CO" sz="1800" dirty="0" err="1"/>
              <a:t>for</a:t>
            </a:r>
            <a:r>
              <a:rPr lang="es-CO" sz="1800" dirty="0"/>
              <a:t> </a:t>
            </a:r>
            <a:r>
              <a:rPr lang="es-CO" sz="1800" dirty="0" err="1"/>
              <a:t>Greater</a:t>
            </a:r>
            <a:r>
              <a:rPr lang="es-CO" sz="1800" dirty="0"/>
              <a:t> </a:t>
            </a:r>
            <a:r>
              <a:rPr lang="es-CO" sz="1800" dirty="0" err="1"/>
              <a:t>Efficiencies</a:t>
            </a:r>
            <a:r>
              <a:rPr lang="es-CO" sz="1800" dirty="0"/>
              <a:t>) por el edificio Jorge Hoyos Vásquez, S.J., sede de la Facultad de Ciencias Económicas y Administrativas, gracias a una reducción significativa en los procesos de diseño y construcción: en el consumo de agua, 42%; energía, 39%; y energía incorporada en los materiales, 43%.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Este 15 de octubre, en un acto académico en la Pontificia Universidad Lateranense, de Roma, el papa Francisco invitó a firmar el Pacto Educativo Global. En sus palabras de motivación, el Papa se refiere a los efectos devastadores del covid-19 y afirma: "Las medidas sanitarias necesarias serán insuficientes si no van acompañadas de un nuevo modelo cultural. Esta situación ha hecho incrementar la conciencia de que se debe realizar un cambio en el modelo de desarrollo (...) Educar es siempre un acto de esperanza que invita la coparticipación y a la transformación de la lógica estéril y paralizante de la indiferencia (...) y mostrar nuevos horizontes, en los que la hospitalidad, la solidaridad intergeneracional y el valor de la trascendencia construyan una nueva cultura".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530432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seis redes regionales de educación superior (AJCU-NA, AUSJAL, AJCU-AM; AJCU-AP, JHEASA y </a:t>
            </a:r>
            <a:r>
              <a:rPr lang="es-CO" sz="1800" dirty="0" err="1"/>
              <a:t>Kircher</a:t>
            </a:r>
            <a:r>
              <a:rPr lang="es-CO" sz="1800" dirty="0"/>
              <a:t> Network) han unido esfuerzos en el “Proyecto de Buenas Prácticas en Educación Superior Jesuita”, para fomentar la reflexión; facilitar el intercambio de conocimientos...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CINEP/PPP y otras organizaciones sociales envían una carta al presidente de Colombia Iván Duque para que acepte la invitación de la Minga por la Defensa de la Vida, el Territorio la Justicia y la Paz a conversar.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313540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Fratelli </a:t>
            </a:r>
            <a:r>
              <a:rPr lang="es-CO" sz="1800" dirty="0" err="1"/>
              <a:t>Tutti</a:t>
            </a:r>
            <a:r>
              <a:rPr lang="es-CO" sz="1800" dirty="0"/>
              <a:t>: un llamado a la hermandad en tiempos de profundo egoísmo.</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Cpal</a:t>
            </a:r>
            <a:r>
              <a:rPr lang="es-CO" sz="1800" dirty="0"/>
              <a:t>: El cardenal </a:t>
            </a:r>
            <a:r>
              <a:rPr lang="es-CO" sz="1800" dirty="0" err="1"/>
              <a:t>Cláudio</a:t>
            </a:r>
            <a:r>
              <a:rPr lang="es-CO" sz="1800" dirty="0"/>
              <a:t> </a:t>
            </a:r>
            <a:r>
              <a:rPr lang="es-CO" sz="1800" dirty="0" err="1"/>
              <a:t>Hummes</a:t>
            </a:r>
            <a:r>
              <a:rPr lang="es-CO" sz="1800" dirty="0"/>
              <a:t> anunció el cese de su mandato como presidente de la REPAM. El cargo será asumido el próximo 9 de noviembre por el cardenal Pedro Barreto Jimeno, S.J.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9293459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principios del mes de octubre recibimos una invitación dirigida a estudiantes de los Colegios FLACSI, de 14 a 18 años, para participar del Modelo Internacional de Naciones Unidas (MINUBHM) que están organizando los colegios Bachillerato Humanista Monseñor Jorge </a:t>
            </a:r>
            <a:r>
              <a:rPr lang="es-CO" sz="1800" dirty="0" err="1"/>
              <a:t>Kemerer</a:t>
            </a:r>
            <a:r>
              <a:rPr lang="es-CO" sz="1800" dirty="0"/>
              <a:t> e Instituto Madre de la Misericordia, de la Red Argentino-Uruguaya de Colegios Ignacianos – RAUCI.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(los jesuitas) que trabajan en más de 80 países de todo el mundo están profundamente consternados al enterase que ayer (8 de octubre de 2020) por la tarde, la Agencia Nacional de Investigación (NIA) arrestó al Padre Stan </a:t>
            </a:r>
            <a:r>
              <a:rPr lang="es-CO" sz="1800" dirty="0" err="1"/>
              <a:t>Swamy</a:t>
            </a:r>
            <a:r>
              <a:rPr lang="es-CO" sz="1800" dirty="0"/>
              <a:t> SJ, un jesuita de 83 años, perteneciente a la Provincia Jesuita de Jamshedpur, en su residencia en </a:t>
            </a:r>
            <a:r>
              <a:rPr lang="es-CO" sz="1800" dirty="0" err="1"/>
              <a:t>Ranchi</a:t>
            </a:r>
            <a:r>
              <a:rPr lang="es-CO" sz="1800" dirty="0"/>
              <a:t>, Jharkhand – India, para ser interrogado en relación con el evento de Elgar </a:t>
            </a:r>
            <a:r>
              <a:rPr lang="es-CO" sz="1800" dirty="0" err="1"/>
              <a:t>Parishad</a:t>
            </a:r>
            <a:r>
              <a:rPr lang="es-CO" sz="1800" dirty="0"/>
              <a:t> que precedió a la violencia entre </a:t>
            </a:r>
            <a:r>
              <a:rPr lang="es-CO" sz="1800" dirty="0" err="1"/>
              <a:t>Dalits</a:t>
            </a:r>
            <a:r>
              <a:rPr lang="es-CO" sz="1800" dirty="0"/>
              <a:t> y </a:t>
            </a:r>
            <a:r>
              <a:rPr lang="es-CO" sz="1800" dirty="0" err="1"/>
              <a:t>Marathas</a:t>
            </a:r>
            <a:r>
              <a:rPr lang="es-CO" sz="1800" dirty="0"/>
              <a:t> en Bhima </a:t>
            </a:r>
            <a:r>
              <a:rPr lang="es-CO" sz="1800" dirty="0" err="1"/>
              <a:t>Koregaon</a:t>
            </a:r>
            <a:r>
              <a:rPr lang="es-CO" sz="1800" dirty="0"/>
              <a:t>, cerca de Pune, el 31 de diciembre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917370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755 - Contrapartida 5364 a 5377 - Registro Contable 497 - Vademécum 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XII versión del Foro de Firmas sobre el tema: Aseguramiento: el arma principal de los revisores fiscales.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Entre libros: "Un mundo de libros, para un mundo de lectores"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Reflexiones Javerianas frente a los Sistemas Alimentarios Sostenibles: un llamado a la acción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013094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hace extensiva la siguiente invitación: Salud, Migración venezolana y Región Andina.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Nuevamente se reunieron virtualmente los directivos de la Red para la Formación en Revisoría Fiscal parta seguir analizando los asuntos económicos.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771227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Delo Secretario General: Circular </a:t>
            </a:r>
            <a:r>
              <a:rPr lang="es-CO" sz="1800" dirty="0" err="1"/>
              <a:t>N°</a:t>
            </a:r>
            <a:r>
              <a:rPr lang="es-CO" sz="1800" dirty="0"/>
              <a:t>. 016/2020-AJUSTE A LA ENCUESTA EPIDEMIOLÓGICA DE LA PONTIFICIA UNIVERSIDAD JAVERIANA (SEDE CENTRAL)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Administrativa: DTI - Actualización a la versión 9.2 de la Solución de Gestión Académica - </a:t>
            </a:r>
            <a:r>
              <a:rPr lang="es-CO" sz="1800" dirty="0" err="1"/>
              <a:t>Peoplesoft</a:t>
            </a:r>
            <a:r>
              <a:rPr lang="es-CO" sz="1800" dirty="0"/>
              <a:t> Campus </a:t>
            </a:r>
            <a:r>
              <a:rPr lang="es-CO" sz="1800" dirty="0" err="1"/>
              <a:t>Solution</a:t>
            </a:r>
            <a:r>
              <a:rPr lang="es-CO" sz="1800" dirty="0"/>
              <a:t> (SAE/SIU).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50719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#RetoVital | La iniciativa Javeriana para promover hábitos saludables.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Académico: Circular No. 23 Ampliación de días hábiles para el desarrollo de actividades académicas presenciales de docencia.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212935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Revista Hoy en la Javeriana - La investigación + creación otra forma de generar conocimiento.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83613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Académico: Circular 024 de 2020-Ampliación de días hábiles para el desarrollo de actividades académicas presenciales de docencia.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contadora pública Dalsy Yolima Farfán Buitrago fue elegida como miembro del Consejo de la Facultad.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183988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octubre disfruta del arte y la cultura que la Agenda Cultural Javeriana tiene para ti. ¡No te la pierdas!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Programa Cuidado Ignaciano del Centro Pastoral, enviamos esta invitación y queremos pedirte nos ayudes a promoverla con tus colaboradores o compañeros para que puedan participar de esta poderosa experiencia de formación. Hemos abierto la convocatoria para el "Ciclo Corto de Formación Francisco Javier: Inspiración y Trascendencia", cuyo objetivo es acercarse a la vida de San Francisco Javier y los valores que desde él se desprenden, para inspirar la misión propia e integrar en la cotidianidad un modo de proceder con sello javeriano.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614841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8270</TotalTime>
  <Words>1035</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650</cp:revision>
  <dcterms:modified xsi:type="dcterms:W3CDTF">2020-10-17T22:24:28Z</dcterms:modified>
</cp:coreProperties>
</file>