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24/10/2020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357754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5447537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531447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011159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2045865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953985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869736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89481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364870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1516379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89102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177711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754720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24/10/2020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24/10/2020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24/10/2020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24/10/2020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24/10/2020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24/10/2020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24/10/2020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24/10/2020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24/10/2020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24/10/2020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24/10/2020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24/10/2020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499, 26 de octubre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Secretaria General: Invitación Lanzamiento de la Colección Conmemorativa "90 Ideas" y de su primer título, Del canon a la memoria. El pasado como historia de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Conversaciones sobre investigación, jóvenes y paz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3519031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miércoles 28 de octubre de 2020 la Cátedra Internacional Ignacio Martín Baró, convocada por la Facultad de Psicología de la Pontificia Universidad Javeriana, en alianza con la Pontificia Universidad Javeriana Cali, la Universidad José Simeón Cañas del Salvador y la Universidad Alberto Hurtado de </a:t>
            </a:r>
            <a:r>
              <a:rPr lang="es-CO" sz="1800" dirty="0" err="1"/>
              <a:t>Chile,realizará</a:t>
            </a:r>
            <a:r>
              <a:rPr lang="es-CO" sz="1800" dirty="0"/>
              <a:t> el </a:t>
            </a:r>
            <a:r>
              <a:rPr lang="es-CO" sz="1800" dirty="0" err="1"/>
              <a:t>conversatorio“Caminos</a:t>
            </a:r>
            <a:r>
              <a:rPr lang="es-CO" sz="1800" dirty="0"/>
              <a:t> y Andares de la Comisión de la Verdad en Colombia”.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Diorección</a:t>
            </a:r>
            <a:r>
              <a:rPr lang="es-CO" sz="1800" dirty="0"/>
              <a:t> de Servicios Universitarios: Javeriana ¡Burger máster! Muy pronto en la Semana de los Servicios de Alimentación virtual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1744027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Agenda Cultural Javeriana: ¡Te invitamos a celebrar los diez años de Javeriana Canta! Disfruta de dos conciertos llenos de #TalentoJaveriano en donde podrás conocer a 10 de nuestros ganadores y ganadoras de años anteriores y sus proyectos musicales hoy en día.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programa Semilleros de Fe del Centro Pastoral San Francisco Javier, los invita a participar de su Panel de Reflexión Espiritual: María. Madre, mujer y discípula - Una imagen de esperanza en tiempos de incertidumbre. Fecha: 4 de noviembre de 2020. Hora de inicio: 5:00 p.m. Solicita el link de inscripción al correo: semillerosdefe@javeriana.edu.co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225757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¡Regresa La Gran Fiesta del Vecindario! Conoce más sobre los mitos y leyendas de Colombia y haz parte de nuestros concursos y actividades, grandes premios te esperan. Con tu donación estarás ayudando a que estudiantes javerianos puedan continuar con sus estudios.</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Javeriana y el Centro Javeriano de Competitividad fieles a su compromiso de construir una sociedad diferente ha organizado un tercer conversatorio virtual para dialogar y responder desde su perspectiva la siguiente pregunta: ¿Cuáles son las brechas a disminuir y las oportunidades más importantes para poner en marcha un modelo productivo a corto, mediano y largo plazo para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5052616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Pontificia Universidad Javeriana y </a:t>
            </a:r>
            <a:r>
              <a:rPr lang="es-CO" sz="1800" dirty="0" err="1"/>
              <a:t>edX</a:t>
            </a:r>
            <a:r>
              <a:rPr lang="es-CO" sz="1800" dirty="0"/>
              <a:t>, anunciaron la creación del programa de Certificación Profesional en Financiamiento Climático. En este programa, que comprende dos </a:t>
            </a:r>
            <a:r>
              <a:rPr lang="es-CO" sz="1800" dirty="0" err="1"/>
              <a:t>MOOCs</a:t>
            </a:r>
            <a:r>
              <a:rPr lang="es-CO" sz="1800" dirty="0"/>
              <a:t> de 30 horas cada uno, los aspirantes podrán tener una visión holística y sistémica del desarrollo sostenible, de los impactos ambientales y riesgos climáticos de la gestión de sus cadenas de abastecimiento, así como de la generación de negocios verdes con fundamentos apropiados que permitan generar valor a las </a:t>
            </a:r>
            <a:r>
              <a:rPr lang="es-CO" sz="1800" dirty="0" err="1"/>
              <a:t>organizaciones.La</a:t>
            </a:r>
            <a:r>
              <a:rPr lang="es-CO" sz="1800" dirty="0"/>
              <a:t> Pontificia Universidad Javeriana y </a:t>
            </a:r>
            <a:r>
              <a:rPr lang="es-CO" sz="1800" dirty="0" err="1"/>
              <a:t>edX</a:t>
            </a:r>
            <a:r>
              <a:rPr lang="es-CO" sz="1800" dirty="0"/>
              <a:t>, la organización de aprendizaje en línea sin fines de lucro más grande del mundo, fundada por Harvard y el MIT, lanzan programa para adquirir habilidades en financiamiento climático para el desarrollo sostenible.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De </a:t>
            </a:r>
            <a:r>
              <a:rPr lang="es-CO" sz="1800" dirty="0" err="1"/>
              <a:t>Ausjal</a:t>
            </a:r>
            <a:r>
              <a:rPr lang="es-CO" sz="1800" dirty="0"/>
              <a:t>: Participe en la Cátedra de América Latina – Curso De Otoño 2020: “</a:t>
            </a:r>
            <a:r>
              <a:rPr lang="es-CO" sz="1800" dirty="0" err="1"/>
              <a:t>Iberoamerica</a:t>
            </a:r>
            <a:r>
              <a:rPr lang="es-CO" sz="1800" dirty="0"/>
              <a:t> y la pandemia”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8765935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“Una mayor colaboración entre las instituciones académicas confiadas por el Romano Pontífice a la Compañía de Jesús es necesaria en los tiempos que corren”. Así escribía el Papa Francisco el 17 de diciembre de 2019 al confirmar su aprobación del proyecto de integración del Pontificio Instituto Bíblico y del Pontificio Instituto Oriental en la Pontificia Universidad Gregoriana. El proceso lleva en marcha durante al menos dos años y va por buen camino. El objetivo es obviamente una sinergia que permitirá un mejor servicio a la Iglesia universal.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“A ninguno lo bautizaron cura u obispo. A todos nosotros nos bautizaron como laicos. -Laicos y laicas son protagonistas de la Iglesia. -Hoy, es especialmente necesario ampliar los espacios con presencia relevante femenina en la Iglesia. -Y con presencia laical se entiende, pero subrayando lo femenino porque las mujeres suelen ser dejadas de lado. -Hemos de promover la integración de las mujeres en los lugares donde se toman las decisiones importantes. -Recemos para que en virtud del bautismo los fieles laicos, y las mujeres en una manera especial, participen más en instancias de responsabilidad en la Iglesia, sin caer en los clericalismos que anulan el </a:t>
            </a:r>
            <a:r>
              <a:rPr lang="es-CO" sz="1800"/>
              <a:t>carisma laical”. </a:t>
            </a:r>
            <a:r>
              <a:rPr lang="es-CO" sz="1800" dirty="0"/>
              <a:t>Francisco.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4625383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756 - Contrapartida 5378 a 5392 - Registro Contable 498.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¡En la Tienda Javeriana abrimos nuestras puertas!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Agenda cultural javeriana: Se abre La Cajita Javeriana junto a Suricato y con tradición y lengua </a:t>
            </a:r>
            <a:r>
              <a:rPr lang="es-CO" sz="1800" dirty="0" err="1"/>
              <a:t>muísca</a:t>
            </a:r>
            <a:r>
              <a:rPr lang="es-CO" sz="1800" dirty="0"/>
              <a:t> nos invita junto a los más pequeños a celebrar y a vivir sin miedo como nuestros ancestros.</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¡Regresamos! Te esperamos para ofrecerte los mejores productos en los Servicios de Alimentación.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5514152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Secretaría General </a:t>
            </a:r>
            <a:r>
              <a:rPr lang="es-CO" sz="1800" dirty="0" err="1"/>
              <a:t>difundiólos</a:t>
            </a:r>
            <a:r>
              <a:rPr lang="es-CO" sz="1800" dirty="0"/>
              <a:t> nombres de los estudiantes y profesores elegidos y egresados designados miembros de los Consejos de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Mujeres, salud y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1982406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Alternativas para el uso del servicio de parqueaderos para usuarios de mensualidad.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Administrativa: DTI - Hemos finalizado la Actualización a la Versión 9.2 de la Solución de Gestión Académica - </a:t>
            </a:r>
            <a:r>
              <a:rPr lang="es-CO" sz="1800" dirty="0" err="1"/>
              <a:t>Peoplesoft</a:t>
            </a:r>
            <a:r>
              <a:rPr lang="es-CO" sz="1800" dirty="0"/>
              <a:t> Campus </a:t>
            </a:r>
            <a:r>
              <a:rPr lang="es-CO" sz="1800" dirty="0" err="1"/>
              <a:t>Solution</a:t>
            </a:r>
            <a:r>
              <a:rPr lang="es-CO" sz="1800" dirty="0"/>
              <a:t> (SAE/SIU).</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237649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Vicerrector Académico, Ingeniero Luis David Prieto, nombró al profesor Pablo Adrián </a:t>
            </a:r>
            <a:r>
              <a:rPr lang="es-CO" sz="1800" dirty="0" err="1"/>
              <a:t>Garlati</a:t>
            </a:r>
            <a:r>
              <a:rPr lang="es-CO" sz="1800" dirty="0"/>
              <a:t> Bertoldi como Director de la Carrera de Economía a partir del 1 de noviembre de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Departamento de Administración, tiene el agrado de invitarlos al IV Simposio de Gestión Humana, que se realizará el próximo miércoles 28 de octubre de 2020, de 8am a 1p.m, vía </a:t>
            </a:r>
            <a:r>
              <a:rPr lang="es-CO" sz="1800" dirty="0" err="1"/>
              <a:t>on</a:t>
            </a:r>
            <a:r>
              <a:rPr lang="es-CO" sz="1800" dirty="0"/>
              <a:t> line, por zoom.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8964643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La cajita Javeriana presenta: hagamos bolsas divertidas.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escenario de Spatia se conversó sobre la posibilidad de que el IFRS organice un emisor sobre estándares de sostenibilidad.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4071915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El ojo de la movilidad, próximamente en Movilidad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¡Regresamos! Café Biblioteca, conoce nuestros horarios aquí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29429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Administrativa: Flash informativo: DTI - Consejos y algunas orientaciones sobre la nueva versión de </a:t>
            </a:r>
            <a:r>
              <a:rPr lang="es-CO" sz="1800" dirty="0" err="1"/>
              <a:t>Peoplesoft</a:t>
            </a:r>
            <a:r>
              <a:rPr lang="es-CO" sz="1800" dirty="0"/>
              <a:t> Campus </a:t>
            </a:r>
            <a:r>
              <a:rPr lang="es-CO" sz="1800" dirty="0" err="1"/>
              <a:t>Solution</a:t>
            </a:r>
            <a:r>
              <a:rPr lang="es-CO" sz="1800" dirty="0"/>
              <a:t> 9.2 (SAE/SIU).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Sector Central: Invitación a donar al programa de becas estudiantes con dificultades económicas.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8400960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8322</TotalTime>
  <Words>1127</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657</cp:revision>
  <dcterms:modified xsi:type="dcterms:W3CDTF">2020-10-24T21:48:51Z</dcterms:modified>
</cp:coreProperties>
</file>