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59" r:id="rId4"/>
    <p:sldId id="260" r:id="rId5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71" autoAdjust="0"/>
  </p:normalViewPr>
  <p:slideViewPr>
    <p:cSldViewPr>
      <p:cViewPr varScale="1">
        <p:scale>
          <a:sx n="70" d="100"/>
          <a:sy n="70" d="100"/>
        </p:scale>
        <p:origin x="-51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74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08/03/2010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08/03/2010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08/03/2010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08/03/2010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08/03/2010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08/03/2010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08/03/2010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08/03/2010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08/03/2010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08/03/2010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08/03/2010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08/03/2010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A68CBF0-8672-4F36-B83B-9B71984090C0}" type="datetimeFigureOut">
              <a:rPr lang="es-CO" smtClean="0"/>
              <a:pPr/>
              <a:t>08/03/2010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5, 8 de marzo de 2010</a:t>
            </a:r>
            <a:endParaRPr lang="es-CO" dirty="0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lvl="0"/>
            <a:r>
              <a:rPr lang="es-CO" sz="1800" dirty="0" smtClean="0"/>
              <a:t>Inició el diplomado en administración de riesgos con énfasis en </a:t>
            </a:r>
            <a:r>
              <a:rPr lang="es-CO" sz="1800" dirty="0" err="1" smtClean="0"/>
              <a:t>Sarlaft</a:t>
            </a:r>
            <a:r>
              <a:rPr lang="es-CO" sz="1800" dirty="0" smtClean="0"/>
              <a:t>  para 4-72 Red Postal de Colombia, dictado por los investigadores del grupo CIJAF.</a:t>
            </a:r>
          </a:p>
          <a:p>
            <a:pPr lvl="0"/>
            <a:r>
              <a:rPr lang="es-CO" sz="1800" dirty="0" smtClean="0"/>
              <a:t>Se llevó a cabo la segunda reunión de los Directores de los Departamentos de Administración, Contaduría y  Economía para analizar y ajustar las metas de la planeación de las áreas y de  la Facultad.</a:t>
            </a:r>
          </a:p>
          <a:p>
            <a:pPr lvl="0"/>
            <a:r>
              <a:rPr lang="es-CO" sz="1800" dirty="0" smtClean="0"/>
              <a:t>El Director del Departamento asistió a una reunión con los representantes del IEB, Instituto de Estudios Bursátiles, para definir una estrategia de cooperación.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lvl="0"/>
            <a:r>
              <a:rPr lang="es-CO" sz="1800" dirty="0" smtClean="0"/>
              <a:t>Bajo la orientación de la profesora </a:t>
            </a:r>
            <a:r>
              <a:rPr lang="es-CO" sz="1800" dirty="0" err="1" smtClean="0"/>
              <a:t>Claribel</a:t>
            </a:r>
            <a:r>
              <a:rPr lang="es-CO" sz="1800" dirty="0" smtClean="0"/>
              <a:t> Vargas, de la Universidad Javeriana, los miembros de la Red de Universidades con Especialización en Revisoría Fiscal  estudiaron la norma sobre Objetivos de los trabajos de aseguramiento.</a:t>
            </a:r>
          </a:p>
          <a:p>
            <a:pPr lvl="0"/>
            <a:r>
              <a:rPr lang="es-CO" sz="1800" dirty="0" smtClean="0"/>
              <a:t>En su reunión semanal, los profesores de planta continuaron los trabajos para la acreditación del pregrado y reflexionaron sobre los exámenes preparatorios.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4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3 de marzo se reunió la Comisión de área. Entre otras cosas analizó el Propósito 7 de la planeación institucional: Desarrollar la Comunidad Educativa y fortalecer la vinculación con los egresados.</a:t>
            </a:r>
          </a:p>
          <a:p>
            <a:r>
              <a:rPr lang="es-CO" sz="1800" dirty="0" smtClean="0"/>
              <a:t>El 5 de marzo se reunió en forma ordinaria el Consejo de la Facultad.</a:t>
            </a:r>
          </a:p>
          <a:p>
            <a:r>
              <a:rPr lang="es-CO" sz="1800" dirty="0" smtClean="0"/>
              <a:t>45 estudiantes presentaron el preparatorio de Contabilidad Financiera.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lvl="0"/>
            <a:r>
              <a:rPr lang="es-CO" sz="1800" dirty="0" smtClean="0"/>
              <a:t>Con éxito se constituyó un grupo de discusión entre los estudiantes y algunos profesores de la especialización en Contabilidad Financiera Internacional, cuyo tema principal es XBRL.</a:t>
            </a:r>
          </a:p>
          <a:p>
            <a:pPr lvl="0"/>
            <a:r>
              <a:rPr lang="es-CO" sz="1800" dirty="0" smtClean="0"/>
              <a:t>A partir del lunes 8 de marzo, se reintegra a sus labores, luego de su licencia de maternidad, la Señora Margarita Rodriguez Fonseca, Secretaria de Posgrados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4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Desde </a:t>
            </a:r>
            <a:r>
              <a:rPr lang="es-CO" sz="1800" dirty="0" err="1" smtClean="0"/>
              <a:t>Canisius</a:t>
            </a:r>
            <a:r>
              <a:rPr lang="es-CO" sz="1800" dirty="0" smtClean="0"/>
              <a:t> </a:t>
            </a:r>
            <a:r>
              <a:rPr lang="es-CO" sz="1800" dirty="0" err="1" smtClean="0"/>
              <a:t>College</a:t>
            </a:r>
            <a:r>
              <a:rPr lang="es-CO" sz="1800" dirty="0" smtClean="0"/>
              <a:t>, en donde se encuentra estudiando, la profesora Carol Ortega nos envió varias sugerencias bibliográficas.</a:t>
            </a:r>
          </a:p>
          <a:p>
            <a:r>
              <a:rPr lang="es-CO" sz="1800" dirty="0" smtClean="0"/>
              <a:t>Con orgullo y con gran modestia, la comunidad contable javeriana ha puesto a circular el ensayo </a:t>
            </a:r>
            <a:r>
              <a:rPr lang="es-CO" sz="1800" i="1" dirty="0" smtClean="0"/>
              <a:t>Norma Internacional de Información Financiera para Pequeñas y Medianas Entidades (NIIF para PYMES)</a:t>
            </a:r>
            <a:r>
              <a:rPr lang="es-CO" sz="1800" dirty="0" smtClean="0"/>
              <a:t>, compuesto por artículos escritos por 17 profesores de Contabilidad Financiera.</a:t>
            </a:r>
          </a:p>
          <a:p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lvl="0"/>
            <a:r>
              <a:rPr lang="es-CO" sz="1800" dirty="0" smtClean="0"/>
              <a:t>El Decano Académico convocó las elecciones para designar los profesores y estudiantes que serán miembros del Consejo de la Facultad.</a:t>
            </a:r>
          </a:p>
          <a:p>
            <a:pPr lvl="0"/>
            <a:r>
              <a:rPr lang="es-CO" sz="1800" dirty="0" smtClean="0"/>
              <a:t>De los 86 estudiantes que se inscribieron para presentar el preparatorio de Finanzas solo aprobaron  40. 44 reprobaron y 2 no asistieron</a:t>
            </a:r>
            <a:r>
              <a:rPr lang="es-CO" sz="1800" dirty="0" smtClean="0"/>
              <a:t>.</a:t>
            </a:r>
          </a:p>
          <a:p>
            <a:pPr lvl="0"/>
            <a:r>
              <a:rPr lang="es-CO" sz="1800" smtClean="0"/>
              <a:t>Circularon </a:t>
            </a:r>
            <a:r>
              <a:rPr lang="es-CO" sz="1800" smtClean="0"/>
              <a:t>Novitas 248, Contrapartida 145 y </a:t>
            </a:r>
            <a:r>
              <a:rPr lang="es-CO" sz="1800" dirty="0" smtClean="0"/>
              <a:t>Registro </a:t>
            </a:r>
            <a:r>
              <a:rPr lang="es-CO" sz="1800" smtClean="0"/>
              <a:t>Contable </a:t>
            </a:r>
            <a:r>
              <a:rPr lang="es-CO" sz="1800" smtClean="0"/>
              <a:t>4.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4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200</TotalTime>
  <Words>398</Words>
  <Application>Microsoft Office PowerPoint</Application>
  <PresentationFormat>Presentación en pantalla (4:3)</PresentationFormat>
  <Paragraphs>20</Paragraphs>
  <Slides>4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Viajes</vt:lpstr>
      <vt:lpstr>Registro contable</vt:lpstr>
      <vt:lpstr>Diapositiva 2</vt:lpstr>
      <vt:lpstr>Diapositiva 3</vt:lpstr>
      <vt:lpstr>Diapositiva 4</vt:lpstr>
    </vt:vector>
  </TitlesOfParts>
  <Company>Pontificia Universidad Javeriana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hbermude</cp:lastModifiedBy>
  <cp:revision>29</cp:revision>
  <dcterms:created xsi:type="dcterms:W3CDTF">2010-02-05T13:43:46Z</dcterms:created>
  <dcterms:modified xsi:type="dcterms:W3CDTF">2010-03-08T22:05:07Z</dcterms:modified>
</cp:coreProperties>
</file>