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1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2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21/03/2011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50, marzo 22 de 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martes </a:t>
            </a:r>
            <a:r>
              <a:rPr lang="es-CO" sz="1800" dirty="0" smtClean="0"/>
              <a:t>15 </a:t>
            </a:r>
            <a:r>
              <a:rPr lang="es-CO" sz="1800" dirty="0" smtClean="0"/>
              <a:t>de marzo se </a:t>
            </a:r>
            <a:r>
              <a:rPr lang="es-CO" sz="1800" dirty="0"/>
              <a:t>reunió el Grupo de Estudios en Aseguramiento de Información (GEAI), integrado por profesores de la Red de Universidades con especialización en Revisoría Fiscal, y estudió el tema  </a:t>
            </a:r>
            <a:r>
              <a:rPr lang="es-CO" sz="1800" i="1" dirty="0" err="1"/>
              <a:t>Further</a:t>
            </a:r>
            <a:r>
              <a:rPr lang="es-CO" sz="1800" i="1" dirty="0"/>
              <a:t> </a:t>
            </a:r>
            <a:r>
              <a:rPr lang="es-CO" sz="1800" i="1" dirty="0" err="1"/>
              <a:t>Audit</a:t>
            </a:r>
            <a:r>
              <a:rPr lang="es-CO" sz="1800" i="1" dirty="0"/>
              <a:t> </a:t>
            </a:r>
            <a:r>
              <a:rPr lang="es-CO" sz="1800" i="1" dirty="0" err="1"/>
              <a:t>Procedures</a:t>
            </a:r>
            <a:r>
              <a:rPr lang="es-CO" sz="1800" dirty="0" smtClean="0"/>
              <a:t>.</a:t>
            </a:r>
          </a:p>
          <a:p>
            <a:r>
              <a:rPr lang="es-CO" sz="1800" dirty="0"/>
              <a:t>Se conoció el anteproyecto de reforma a la Ley General de </a:t>
            </a:r>
            <a:r>
              <a:rPr lang="es-CO" sz="1800" dirty="0" smtClean="0"/>
              <a:t>Educación.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</a:t>
            </a:r>
            <a:r>
              <a:rPr lang="es-CO" sz="1800" dirty="0" smtClean="0"/>
              <a:t>294, Contrapartida </a:t>
            </a:r>
            <a:r>
              <a:rPr lang="es-CO" sz="1800" dirty="0"/>
              <a:t>283 a </a:t>
            </a:r>
            <a:r>
              <a:rPr lang="es-CO" sz="1800" dirty="0" smtClean="0"/>
              <a:t>287 y </a:t>
            </a:r>
            <a:r>
              <a:rPr lang="es-CO" sz="1800" dirty="0"/>
              <a:t>Registro Contable </a:t>
            </a:r>
            <a:r>
              <a:rPr lang="es-CO" sz="1800" dirty="0" smtClean="0"/>
              <a:t>49.</a:t>
            </a:r>
          </a:p>
          <a:p>
            <a:r>
              <a:rPr lang="es-CO" sz="1800" dirty="0" smtClean="0"/>
              <a:t>Se solicitó programar los exámenes supletorios autorizados.</a:t>
            </a:r>
          </a:p>
          <a:p>
            <a:r>
              <a:rPr lang="es-CO" sz="1800" dirty="0" smtClean="0"/>
              <a:t>Continuaron las acciones en desarrollo del programa «tómate el control».</a:t>
            </a:r>
          </a:p>
          <a:p>
            <a:r>
              <a:rPr lang="es-CO" sz="1800" dirty="0" smtClean="0"/>
              <a:t>Se inició el registro de los planes de trabajo de los profesores en la nueva herramienta electrónica.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690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lunes 14 de marzo se llevó a cabo </a:t>
            </a:r>
            <a:r>
              <a:rPr lang="es-CO" sz="1800" dirty="0" smtClean="0"/>
              <a:t>una sesión del </a:t>
            </a:r>
            <a:r>
              <a:rPr lang="es-CO" sz="1800" dirty="0" smtClean="0"/>
              <a:t>grupo de estudio </a:t>
            </a:r>
            <a:r>
              <a:rPr lang="es-CO" sz="1800" dirty="0" smtClean="0"/>
              <a:t>GECFI, en la cual se abordó </a:t>
            </a:r>
            <a:r>
              <a:rPr lang="es-CO" sz="1800" dirty="0" smtClean="0"/>
              <a:t>la NIC 16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encuentran en su etapa final </a:t>
            </a:r>
            <a:r>
              <a:rPr lang="es-CO" sz="1800" dirty="0"/>
              <a:t>las inscripciones al II Encuentro Nacional de Profesores de las Carreras de Contaduría </a:t>
            </a:r>
            <a:r>
              <a:rPr lang="es-CO" sz="1800" dirty="0" smtClean="0"/>
              <a:t>Pública.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La Universidad suscribió </a:t>
            </a:r>
            <a:r>
              <a:rPr lang="es-CO" sz="1800" dirty="0"/>
              <a:t>la base </a:t>
            </a:r>
            <a:r>
              <a:rPr lang="es-CO" sz="1800" dirty="0" err="1"/>
              <a:t>World</a:t>
            </a:r>
            <a:r>
              <a:rPr lang="es-CO" sz="1800" dirty="0"/>
              <a:t> Bank E – Library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47667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15 de marzo se </a:t>
            </a:r>
            <a:r>
              <a:rPr lang="es-CO" sz="1800" dirty="0" smtClean="0"/>
              <a:t>reunieron los </a:t>
            </a:r>
            <a:r>
              <a:rPr lang="es-CO" sz="1800" dirty="0" smtClean="0"/>
              <a:t>docentes </a:t>
            </a:r>
            <a:r>
              <a:rPr lang="es-CO" sz="1800" dirty="0" smtClean="0"/>
              <a:t>de planta del </a:t>
            </a:r>
            <a:r>
              <a:rPr lang="es-CO" sz="1800" dirty="0" smtClean="0"/>
              <a:t>Departamento de Ciencias </a:t>
            </a:r>
            <a:r>
              <a:rPr lang="es-CO" sz="1800" dirty="0" smtClean="0"/>
              <a:t>Contables. En </a:t>
            </a:r>
            <a:r>
              <a:rPr lang="es-CO" sz="1800" dirty="0" smtClean="0"/>
              <a:t>esta ocasión se habló </a:t>
            </a:r>
            <a:r>
              <a:rPr lang="es-CO" sz="1800" dirty="0" smtClean="0"/>
              <a:t>sobre la Semana Javeriana, las relaciones con el Externado y el ICAEW, los proyectos de trabajo de grado y la programación de clases.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miércoles 16 de marzo </a:t>
            </a:r>
            <a:r>
              <a:rPr lang="es-CO" sz="1800" dirty="0" smtClean="0"/>
              <a:t>se conversó </a:t>
            </a:r>
            <a:r>
              <a:rPr lang="es-CO" sz="1800" dirty="0" smtClean="0"/>
              <a:t>con los estudiantes  en prueba académica, con el propósito de hacer seguimiento a los resultados obtenidos a la fecha en su desempeño académico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47667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 a cabo el taller de transición universitaria con los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.</a:t>
            </a:r>
          </a:p>
          <a:p>
            <a:r>
              <a:rPr lang="es-CO" sz="1800" dirty="0" smtClean="0"/>
              <a:t>El miércoles 16 se presentaron al grupo de evaluadores las ponencias que se están preparando para el V Encuentro de Profesores de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del pasado miércoles, el  </a:t>
            </a:r>
            <a:r>
              <a:rPr lang="es-CO" sz="1800" dirty="0" smtClean="0"/>
              <a:t>CEDC  </a:t>
            </a:r>
            <a:r>
              <a:rPr lang="es-CO" sz="1800" dirty="0" smtClean="0"/>
              <a:t>culminó </a:t>
            </a:r>
            <a:r>
              <a:rPr lang="es-CO" sz="1800" dirty="0" smtClean="0"/>
              <a:t>el estudio del documento </a:t>
            </a:r>
            <a:r>
              <a:rPr lang="es-CO" sz="1800" i="1" dirty="0" err="1" smtClean="0"/>
              <a:t>Measurement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Uncertainty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Analysis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Disclosure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for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Fair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Value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Measurements</a:t>
            </a:r>
            <a:r>
              <a:rPr lang="es-CO" sz="1800" i="1" dirty="0" smtClean="0"/>
              <a:t> (</a:t>
            </a:r>
            <a:r>
              <a:rPr lang="es-CO" sz="1800" i="1" dirty="0" err="1" smtClean="0"/>
              <a:t>Limited</a:t>
            </a:r>
            <a:r>
              <a:rPr lang="es-CO" sz="1800" i="1" dirty="0" smtClean="0"/>
              <a:t> re-</a:t>
            </a:r>
            <a:r>
              <a:rPr lang="es-CO" sz="1800" i="1" dirty="0" err="1" smtClean="0"/>
              <a:t>exposure</a:t>
            </a:r>
            <a:r>
              <a:rPr lang="es-CO" sz="1800" i="1" dirty="0" smtClean="0"/>
              <a:t> of </a:t>
            </a:r>
            <a:r>
              <a:rPr lang="es-CO" sz="1800" i="1" dirty="0" err="1" smtClean="0"/>
              <a:t>proposed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disclosure</a:t>
            </a:r>
            <a:r>
              <a:rPr lang="es-CO" sz="1800" i="1" dirty="0" smtClean="0"/>
              <a:t>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47667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Vicerrector  Académico </a:t>
            </a:r>
            <a:r>
              <a:rPr lang="es-CO" sz="1800" dirty="0" smtClean="0"/>
              <a:t>informó </a:t>
            </a:r>
            <a:r>
              <a:rPr lang="es-CO" sz="1800" dirty="0" smtClean="0"/>
              <a:t>a la comunidad docente </a:t>
            </a:r>
            <a:r>
              <a:rPr lang="es-CO" sz="1800" dirty="0" smtClean="0"/>
              <a:t>de </a:t>
            </a:r>
            <a:r>
              <a:rPr lang="es-ES" sz="1800" dirty="0" smtClean="0"/>
              <a:t>becas </a:t>
            </a:r>
            <a:r>
              <a:rPr lang="es-ES" sz="1800" dirty="0" smtClean="0"/>
              <a:t>de investigación para doctorandos y jóvenes científicos en Alemania -  DAAD</a:t>
            </a:r>
            <a:r>
              <a:rPr lang="es-ES" sz="1800" dirty="0" smtClean="0"/>
              <a:t>.</a:t>
            </a:r>
          </a:p>
          <a:p>
            <a:r>
              <a:rPr lang="es-ES" sz="1800" dirty="0" smtClean="0"/>
              <a:t>El 15 de marzo se reunieron los profesores de la Carrera de Contaduría Pública y conversaron sobre la próxima visita de pares  en desarrollo del proceso de acreditación-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1741</TotalTime>
  <Words>372</Words>
  <Application>Microsoft Office PowerPoint</Application>
  <PresentationFormat>On-screen Show (4:3)</PresentationFormat>
  <Paragraphs>22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439</cp:revision>
  <dcterms:created xsi:type="dcterms:W3CDTF">2010-02-05T13:43:46Z</dcterms:created>
  <dcterms:modified xsi:type="dcterms:W3CDTF">2011-03-21T22:49:01Z</dcterms:modified>
</cp:coreProperties>
</file>