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92" autoAdjust="0"/>
  </p:normalViewPr>
  <p:slideViewPr>
    <p:cSldViewPr snapToGrid="0">
      <p:cViewPr varScale="1">
        <p:scale>
          <a:sx n="62" d="100"/>
          <a:sy n="62" d="100"/>
        </p:scale>
        <p:origin x="1400"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31/10/2020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529607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4273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644396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1983255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549903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1727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616667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71365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03346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60723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11428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279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31/10/2020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31/10/2020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31/10/2020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31/10/2020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31/10/2020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31/10/2020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31/10/2020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31/10/2020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31/10/2020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500, 2 de noviembre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pone en funcionamiento, a partir del 30 de octubre, el home del nuevo portal web. Desde esta fecha y hasta el próximo 31 de diciembre se realizará la implementación gradual de los sitios que componen este nuevo diseño.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Administrativa: DTI - Invitación a conferencias sobre ciberseguridad y uso adecuado de Internet.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983517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Capacitaciones de refuerzo en organización de documentos electrónicos.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Ignaciano de Reflexión y Ejercicios – CIRE, se complace en anunciarle que nuestra publicación virtual de Apuntes Ignacianos </a:t>
            </a:r>
            <a:r>
              <a:rPr lang="es-CO" sz="1800" dirty="0" err="1"/>
              <a:t>N°</a:t>
            </a:r>
            <a:r>
              <a:rPr lang="es-CO" sz="1800" dirty="0"/>
              <a:t> 89 titulada Entrenamiento en la Escuela del Maestro para ser sus Testigos, ya se encuentra en la página web: www.apuntesignacianos.org a su disposición.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417104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Voces Javerianas te invita a escuchar nuevamente “Conectados con Buena Onda” una estrategia desarrollada por el Ministerio de las TICS para la Prevención de Violencias y Discriminaciones en la Virtualidad ¡Por que el cuidado de la Comunidad Educativa Javeriana es responsabilidad de </a:t>
            </a:r>
            <a:r>
              <a:rPr lang="es-CO" sz="1800" dirty="0" err="1"/>
              <a:t>todxs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¡La Frutera llegó a La Central por tiempo limitado!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06137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De cara a la posesión del nuevo provincial colombiano, Hermann Rodríguez, S.J., el próximo 12 de diciembre, el Padre General de la Compañía de Jesús, Arturo Sosa, S.J., ha realizado nuevos nombramientos que apoyarán la gestión del P. Hermann. El primero de ellos es la asignación de John Jairo Montoya, S.J. como Socio del Provincial y consultor de Provincia, en lugar del José de Jesús Prieto, S.J., quien ahora será el Superior de la Comunidad San Alonso Rodríguez. El segundo nombramiento es el de Jorge Alberto Camacho, S.J. como Consultor de Provincia, en lugar del P. Luis Fernando Múnera, </a:t>
            </a:r>
            <a:r>
              <a:rPr lang="es-CO" sz="1800" dirty="0" err="1"/>
              <a:t>S.J.Finalmente</a:t>
            </a:r>
            <a:r>
              <a:rPr lang="es-CO" sz="1800" dirty="0"/>
              <a:t>, Vicente Durán, S.J. se desempeñará también como Consultor de Provincia en lugar del P. Víctor Martínez,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El sábado 24 de octubre a las 5 pm. (hora de Lima) tuvimos nuestro II encuentro Virtual de Hermanos Jesuitas en Formación de la CPAL.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0337291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de Homólogos de Comunicadores de FLACSI se encuentra avanzando en la definición de estrategias y productos comunes.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La última Asamblea General, que tuvo lugar del 9 al 13 de octubre, en ocho sesiones de dos horas por videoconferencia, ha sido un buen paso adelante. En su conclusión - un último tiempo sereno de evaluación orante - la experiencia de consolación fue unánime: ánimo, entusiasmo, optimismo, mayor apertura al cuerpo universal, energía y compromiso, inspiración, pertenencia...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8428068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757 - Contrapartida 5393 a 5406 - Registro Contable 499.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¡Llegamos! ¡La Semana Internacional 2020 ya está aquí!</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a:t>
            </a:r>
            <a:r>
              <a:rPr lang="es-CO" sz="1800" dirty="0" err="1"/>
              <a:t>Tips</a:t>
            </a:r>
            <a:r>
              <a:rPr lang="es-CO" sz="1800" dirty="0"/>
              <a:t> de seguridad vial.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de Bogotá, Colombia, se complacen en invitar a participar en el V Congreso Internacional en </a:t>
            </a:r>
            <a:r>
              <a:rPr lang="es-CO" sz="1800" dirty="0" err="1"/>
              <a:t>Supply</a:t>
            </a:r>
            <a:r>
              <a:rPr lang="es-CO" sz="1800" dirty="0"/>
              <a:t> </a:t>
            </a:r>
            <a:r>
              <a:rPr lang="es-CO" sz="1800" dirty="0" err="1"/>
              <a:t>Chain</a:t>
            </a:r>
            <a:r>
              <a:rPr lang="es-CO" sz="1800" dirty="0"/>
              <a:t> Management en una Economía Global: Logística 5.0 una Respuesta a la Reactivación Económica Post-Pandemia para América Latina,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8084811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Taller de Higiene Postural.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Hablando de Género.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3428200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nuestra Decanatura: Invitación: Conversatorio "Así van las cuentas, el plan del gobierno nacional frente al COVID-19", octubre 27.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😃¡Celebra con nosotros Halloween y pide a domicilio!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679752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Hemos abierto la convocatoria para el "Ciclo Corto de Formación Francisco Javier: Inspiración y Trascendencia", cuyo objetivo es acercarse a la vida de San Francisco Javier y los valores que desde él se desprenden, para inspirar la misión propia e integrar en la cotidianidad un modo de proceder con sello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para los ESTUDIANTES NEOJAVERIANOS.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9690959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Circular Vradm-012-2020 - Cierre De Procesos Administrativos.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Secretaria de nuestra Facultad: Con toda atención, me permito enviar, el Calendario de Facultad año 2021, basado en el calendario ajustado de procesos y actividades expedido por la Secretaria General de la Universidad con la Circular 005/2020 del 5 de junio de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076811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Nuevo link -  Invitación estudio sobre Salud Mental y Resiliencia.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Diálogos Filosóficos en torno a la Salud Mental.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474178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El ojo de la movilidad llegó a Movilidad Javeriana ¡Anímate a participar!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General difundió su horario y servicios presenciales.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615444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8395</TotalTime>
  <Words>915</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674</cp:revision>
  <dcterms:modified xsi:type="dcterms:W3CDTF">2020-10-31T17:09:09Z</dcterms:modified>
</cp:coreProperties>
</file>