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Lst>
  <p:sldSz cx="9144000" cy="6858000" type="screen4x3"/>
  <p:notesSz cx="6858000" cy="9144000"/>
  <p:custDataLst>
    <p:tags r:id="rId19"/>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3792" autoAdjust="0"/>
  </p:normalViewPr>
  <p:slideViewPr>
    <p:cSldViewPr snapToGrid="0">
      <p:cViewPr varScale="1">
        <p:scale>
          <a:sx n="62" d="100"/>
          <a:sy n="62" d="100"/>
        </p:scale>
        <p:origin x="1400" y="7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7/11/2020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14559156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41078867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20898819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20366894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17136649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19563977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36714936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9413878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6733570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3597282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191686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0327627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22462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7965769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7/11/2020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7/11/2020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7/11/2020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7/11/2020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7/11/2020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7/11/2020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7/11/2020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7/11/2020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7/11/2020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7/11/2020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7/11/2020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7/11/2020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501, 9 de noviembre de 2020</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Universidad recientemente adquirió el Software Anti-Plagio </a:t>
            </a:r>
            <a:r>
              <a:rPr lang="es-CO" sz="1800" dirty="0" err="1"/>
              <a:t>Turnitin</a:t>
            </a:r>
            <a:r>
              <a:rPr lang="es-CO" sz="1800" dirty="0"/>
              <a:t>, que permite identificar la coincidencia entre documentos, ayudando a la prevención del plagio y la presentación correcta de escritos. Este recurso apoyará los procesos académicos e investigativos, protegiendo los trabajos elaborados y la propiedad intelectual de la comunidad educativa javeriana.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Coordinación de Innovación Educativa del Centro para el Aprendizaje, la Enseñanza y la Evaluación CAE+E tiene el gusto de invitarles a participar en el Círculo de innovación No. 4: VALORAR, el próximo miércoles 11 de noviembre de 2:00 a 4:00 pm.</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51206369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Boletín VRI No. 115 - Convocatorias, noticias y eventos para la comunidad investigativa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¡Súbete ya a una Mía! Este descuento profesor y administrativo es para ti.</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86991165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 ¡Celebra con nosotros las festividades, conoce nuestro catálogo aquí que trae Servicios de Alimentación!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Manuela Mariño de la Puente, estudiante de 7° semestre de Administración de Empresas, es parte del grupo </a:t>
            </a:r>
            <a:r>
              <a:rPr lang="es-CO" sz="1800" dirty="0" err="1"/>
              <a:t>Kairos</a:t>
            </a:r>
            <a:r>
              <a:rPr lang="es-CO" sz="1800" dirty="0"/>
              <a:t> App ganador a nivel Latinoamérica y finalista a nivel global, del Desafío </a:t>
            </a:r>
            <a:r>
              <a:rPr lang="es-CO" sz="1800" dirty="0" err="1"/>
              <a:t>Call</a:t>
            </a:r>
            <a:r>
              <a:rPr lang="es-CO" sz="1800" dirty="0"/>
              <a:t> </a:t>
            </a:r>
            <a:r>
              <a:rPr lang="es-CO" sz="1800" dirty="0" err="1"/>
              <a:t>for</a:t>
            </a:r>
            <a:r>
              <a:rPr lang="es-CO" sz="1800" dirty="0"/>
              <a:t> </a:t>
            </a:r>
            <a:r>
              <a:rPr lang="es-CO" sz="1800" dirty="0" err="1"/>
              <a:t>Code</a:t>
            </a:r>
            <a:r>
              <a:rPr lang="es-CO" sz="1800" dirty="0"/>
              <a:t> 2020 de IBM, enfocado en la creación de aplicaciones que contribuyan a solucionar el cambio climático y, en esta versión, el covid-19.</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375943969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Proyecto IMPALA (ERASMUS+) fue reconocido por la OEI como una de las mejores prácticas de internacionalización en universidades iberoamericanas.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err="1"/>
              <a:t>Cinep</a:t>
            </a:r>
            <a:r>
              <a:rPr lang="es-CO" sz="1800" dirty="0"/>
              <a:t>: La JEP es inderogable: Eduardo Cifuentes, presidente de la Jurisdicción.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216852702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err="1"/>
              <a:t>Cinep</a:t>
            </a:r>
            <a:r>
              <a:rPr lang="es-CO" sz="1800" dirty="0"/>
              <a:t>: Editorial: Enseñanzas de la Minga indígena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err="1"/>
              <a:t>Cinep</a:t>
            </a:r>
            <a:r>
              <a:rPr lang="es-CO" sz="1800" dirty="0"/>
              <a:t>: Controversia No. 217: Implementación de los Acuerdos de Paz en Colombia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389321940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Casa Provincial: El próximo lunes 16 de noviembre, te invitamos a seguir la transmisión de las ordenaciones de presbíteros y diáconos de la Compañía de Jesús, a través de los canales de Facebook y </a:t>
            </a:r>
            <a:r>
              <a:rPr lang="es-CO" sz="1800" dirty="0" err="1"/>
              <a:t>Youtube</a:t>
            </a:r>
            <a:r>
              <a:rPr lang="es-CO" sz="1800" dirty="0"/>
              <a:t> de Jesuitas Colombia. La celebración contará con la presencia de Monseñor Luis José Rueda Aparicio, arzobispo de Bogotá.</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3 al 7 de noviembre de 2020 se desarrolló, en modo virtual, la 40ª Asamblea de la Conferencia de Provinciales Jesuitas de América Latina y el Caribe - CPAL, con la participación de los 12 provinciales, los dos asistentes del P. General, cuatro superiores regionales y la totalidad del equipo ejecutivo de la CPAL.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318599366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Casa General: Hoy es el aniversario de la muerte del Siervo de Dios </a:t>
            </a:r>
            <a:r>
              <a:rPr lang="es-CO" sz="1800" dirty="0" err="1"/>
              <a:t>Constant</a:t>
            </a:r>
            <a:r>
              <a:rPr lang="es-CO" sz="1800" dirty="0"/>
              <a:t> </a:t>
            </a:r>
            <a:r>
              <a:rPr lang="es-CO" sz="1800" dirty="0" err="1"/>
              <a:t>Lievens</a:t>
            </a:r>
            <a:r>
              <a:rPr lang="es-CO" sz="1800" dirty="0"/>
              <a:t> SJ, cuya causa de canonización está en curso. Es uno de los grandes misioneros jesuitas que fue enviado a la India en el siglo XIX donde abogó por los excluidos y los oprimidos, iniciando así una gran tradición de apostolado jesuita con los pobres de la India. Esta es una tradición que continúa hoy en día, por ejemplo con el P. Stan </a:t>
            </a:r>
            <a:r>
              <a:rPr lang="es-CO" sz="1800" dirty="0" err="1"/>
              <a:t>Swamy</a:t>
            </a:r>
            <a:r>
              <a:rPr lang="es-CO" sz="1800" dirty="0"/>
              <a:t>, recientemente arrestado por defender a los oprimidos incomodando así a los poderosos. [Averigua más]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¿Está fracasando el acuerdo de paz? El pasado martes 31 de octubre, en el Centro Ático de la Universidad Javeriana, Rafael Nieto Loaiza, abogado experto en Derecho Internacional y periodista y Frank Pearl, economista y negociador de paz debatieron este </a:t>
            </a:r>
            <a:r>
              <a:rPr lang="es-CO" sz="1800"/>
              <a:t>tema.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174865053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758 - Contrapartida 5407 a 5420 - Registro Contable 500.</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Grupo de estudios en aseguramiento de información avanzó sobre el riesgo de fraude.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Centro de estudios en derecho contable abordó los ejercicios sobre el deterioro de los activos.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Servicios Universitarios:  😊¡Disfruta de las promociones de noviembre y diciembre que te trae Servicios de Alimentación!😍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54512658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de Servicios Universitarios:  ¡Agéndate con Tienda Javeriana! 😊Conoce de nuestras actividades del 3 al 16 de noviembre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profesores de la Cátedra itinerante de ética Juan José Amézquita Piar terminaron la programación de la próxima versión de la cátedra.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7337763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Centro de Asesoría Psicológica y Salud – Bogotá y del Centro para la Enseñanza y el Aprendizaje – Cali: ¡Bogotá y Cali, una sola constelación! Maestros que hacen nuestra Universidad. Maestros que iluminan el sendero de las nuevas generaciones. ¿Cuáles son sus secretos? ¿Cómo lo logran? ¿Qué piensan? ¿Qué sienten?</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¡Te presentamos nuestro Boletín REGRESA de Noviembre!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37182103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Instituto Pensar: Conferencia “Cuatro años de la implementación del Acuerdo de Paz: Experiencias internacionales comparadas y el caso de Colombia”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Servicios Universitarios: ¡Conoce aquí nuestro combo de los meses: noviembre y diciembre que trae Servicios de Alimentación!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23062210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del Medio Universitario: Tardear, amar, meditar: ¿Vives tu sexualidad libre de violencias?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Gestión Humana: Invitación conferencias de salud financiera.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402018029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¡Disfruta de la Agenda Cultural de noviembre y diciembre con todos los planes culturales que tenemos para ti!</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err="1"/>
              <a:t>Cinep</a:t>
            </a:r>
            <a:r>
              <a:rPr lang="es-CO" sz="1800" dirty="0"/>
              <a:t>: Presentación de "Los corredores de la muerte"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88633416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grupo de investigación Alimentación Nutrición y Salud de la Facultad de Ciencias de la Pontificia Universidad Javeriana, </a:t>
            </a:r>
          </a:p>
          <a:p>
            <a:r>
              <a:rPr lang="es-CO" sz="1800" dirty="0"/>
              <a:t>estamos realizando un estudio sobre cómo nuestros hábitos alimentarios y otras variables del estilo de vida se han afectado debido a la situación de confinamiento en casa impuesta por el gobierno ante la pandemia de COVID-19.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 ¡Desde el sur de Colombia el Carnaval de Negros y Blancos llega a tu casa!🎊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46649085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5">
                                            <p:txEl>
                                              <p:pRg st="1" end="1"/>
                                            </p:txEl>
                                          </p:spTgt>
                                        </p:tgtEl>
                                        <p:attrNameLst>
                                          <p:attrName>style.visibility</p:attrName>
                                        </p:attrNameLst>
                                      </p:cBhvr>
                                      <p:to>
                                        <p:strVal val="visible"/>
                                      </p:to>
                                    </p:set>
                                    <p:anim calcmode="lin" valueType="num">
                                      <p:cBhvr additive="base">
                                        <p:cTn id="29"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0"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bg/>
                                          </p:spTgt>
                                        </p:tgtEl>
                                        <p:attrNameLst>
                                          <p:attrName>style.visibility</p:attrName>
                                        </p:attrNameLst>
                                      </p:cBhvr>
                                      <p:to>
                                        <p:strVal val="visible"/>
                                      </p:to>
                                    </p:set>
                                    <p:anim calcmode="lin" valueType="num">
                                      <p:cBhvr additive="base">
                                        <p:cTn id="34"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 presetClass="entr" presetSubtype="4" fill="hold" grpId="0" nodeType="afterEffect">
                                  <p:stCondLst>
                                    <p:cond delay="0"/>
                                  </p:stCondLst>
                                  <p:childTnLst>
                                    <p:set>
                                      <p:cBhvr>
                                        <p:cTn id="38" dur="1" fill="hold">
                                          <p:stCondLst>
                                            <p:cond delay="0"/>
                                          </p:stCondLst>
                                        </p:cTn>
                                        <p:tgtEl>
                                          <p:spTgt spid="6">
                                            <p:txEl>
                                              <p:pRg st="0" end="0"/>
                                            </p:txEl>
                                          </p:spTgt>
                                        </p:tgtEl>
                                        <p:attrNameLst>
                                          <p:attrName>style.visibility</p:attrName>
                                        </p:attrNameLst>
                                      </p:cBhvr>
                                      <p:to>
                                        <p:strVal val="visible"/>
                                      </p:to>
                                    </p:set>
                                    <p:anim calcmode="lin" valueType="num">
                                      <p:cBhvr additive="base">
                                        <p:cTn id="39"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0"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41" fill="hold">
                            <p:stCondLst>
                              <p:cond delay="11500"/>
                            </p:stCondLst>
                            <p:childTnLst>
                              <p:par>
                                <p:cTn id="42" presetID="22" presetClass="entr" presetSubtype="4" fill="hold" grpId="0" nodeType="after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wipe(down)">
                                      <p:cBhvr>
                                        <p:cTn id="44" dur="500"/>
                                        <p:tgtEl>
                                          <p:spTgt spid="13"/>
                                        </p:tgtEl>
                                      </p:cBhvr>
                                    </p:animEffect>
                                  </p:childTnLst>
                                </p:cTn>
                              </p:par>
                            </p:childTnLst>
                          </p:cTn>
                        </p:par>
                        <p:par>
                          <p:cTn id="45" fill="hold">
                            <p:stCondLst>
                              <p:cond delay="12000"/>
                            </p:stCondLst>
                            <p:childTnLst>
                              <p:par>
                                <p:cTn id="46" presetID="22" presetClass="entr" presetSubtype="4" fill="hold" grpId="0" nodeType="afterEffect">
                                  <p:stCondLst>
                                    <p:cond delay="0"/>
                                  </p:stCondLst>
                                  <p:childTnLst>
                                    <p:set>
                                      <p:cBhvr>
                                        <p:cTn id="47" dur="1" fill="hold">
                                          <p:stCondLst>
                                            <p:cond delay="0"/>
                                          </p:stCondLst>
                                        </p:cTn>
                                        <p:tgtEl>
                                          <p:spTgt spid="14"/>
                                        </p:tgtEl>
                                        <p:attrNameLst>
                                          <p:attrName>style.visibility</p:attrName>
                                        </p:attrNameLst>
                                      </p:cBhvr>
                                      <p:to>
                                        <p:strVal val="visible"/>
                                      </p:to>
                                    </p:set>
                                    <p:animEffect transition="in" filter="wipe(down)">
                                      <p:cBhvr>
                                        <p:cTn id="4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8496</TotalTime>
  <Words>977</Words>
  <Application>Microsoft Office PowerPoint</Application>
  <PresentationFormat>Presentación en pantalla (4:3)</PresentationFormat>
  <Paragraphs>65</Paragraphs>
  <Slides>16</Slides>
  <Notes>16</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16</vt:i4>
      </vt:variant>
    </vt:vector>
  </HeadingPairs>
  <TitlesOfParts>
    <vt:vector size="22"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Bermudez Gomez</cp:lastModifiedBy>
  <cp:revision>687</cp:revision>
  <dcterms:modified xsi:type="dcterms:W3CDTF">2020-11-07T17:08:54Z</dcterms:modified>
</cp:coreProperties>
</file>