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Lst>
  <p:sldSz cx="9144000" cy="6858000" type="screen4x3"/>
  <p:notesSz cx="6858000" cy="9144000"/>
  <p:custDataLst>
    <p:tags r:id="rId21"/>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21/11/2020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088343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34874958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5013162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2890414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748835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3484915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626106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22497249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2848687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034530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1803498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6581575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542556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798645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9234269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467935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21/11/2020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21/11/2020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21/11/2020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21/11/2020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21/11/2020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21/11/2020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21/11/2020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21/11/2020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21/11/2020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21/11/2020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21/11/2020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21/11/2020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hyperlink" Target="https://jesuitas.lat/noticias/16-nivel-3/5691-la-calidad-de-la-universidad-jesuita-desde-las-experiencias-de-responsabilidad-social-universitaria"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4" Type="http://schemas.openxmlformats.org/officeDocument/2006/relationships/hyperlink" Target="https://www.flacsi.net/noticias/somos-jesuitas-nos-unimos-al-pacto-educativo-globa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jesuits.global/es/2020/11/16/en-america-latina-se-hace-un-balance-y-se-mira-hacia-adelante/"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hyperlink" Target="https://www.jesuits.global/es/2020/11/18/el-pacto-educativo-global-el-padre-general-invita-a-la-cpal-a-firmarlo/"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503, 23 de noviembre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Sabemos que como profesor eres una persona que crea, investiga, emprende e innova, por eso la Vicerrectoría de Investigación, con el liderazgo de la Dirección de Innovación y la Dirección Jurídica, te invitan a participar en la charla Directrices de Propiedad Intelectual en 20 minutos.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un café virtual -realizado el 1 de octubre en el marco de la celebración de los 90 años del restablecimiento de la Universidad - cuatro innovadores y académicos javerianos dialogaron con el director de Javeriana Estéreo, acerca de cómo imaginan la Javeriana del futuro.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81452779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presentó el 5 de octubre el video del nuevo mural que adorna el túnel peatonal de la carrera Séptima con calle 42. La obra se encuentra enmarcada en la celebración de los 90 años del restablecimiento de la Universidad Javeriana en Colombia.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página de continuidad académica para profesores se ha renovado. Este nuevo sitio web cuenta con herramientas que acompañan el quehacer de nuestros profesores en la Universidad.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5400220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19 de noviembre se llevó a cabo la ceremonia virtual en la cual se proclamó a los nuevos Profesores Titulares de la Universidad. La proclamación estuvo presidida por el Rector, P. Jorge Humberto Peláez Piedrahita, S.J. y los directivos de la Universidad, en compañía de los decanos y familiares de los profesores.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Luego de seis meses de ejercer como jefe de la Oficina de Información y Prensa en calidad de encargada, Adriana Díaz Hernández fue ratificada de manera formal en el cargo el pasado 13 de noviembre por el rector P. Jorge Humberto Peláez Piedrahita, S.J.</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1888556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Ausjal</a:t>
            </a:r>
            <a:r>
              <a:rPr lang="es-CO" sz="1800" dirty="0"/>
              <a:t>: </a:t>
            </a:r>
            <a:r>
              <a:rPr lang="es-CO" sz="1800" dirty="0" err="1"/>
              <a:t>Policy</a:t>
            </a:r>
            <a:r>
              <a:rPr lang="es-CO" sz="1800" dirty="0"/>
              <a:t> </a:t>
            </a:r>
            <a:r>
              <a:rPr lang="es-CO" sz="1800" dirty="0" err="1"/>
              <a:t>Brief</a:t>
            </a:r>
            <a:r>
              <a:rPr lang="es-CO" sz="1800" dirty="0"/>
              <a:t>: Desafíos de América Latina ante el COVID-19. Desigualdad, pobreza y vulnerabilidad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AUSJAL manifiesta su solidaridad con Centroamérica.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4547109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AUSJAL manifiesta su solidaridad con el pueblo peruano.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Conmemoración del 35 aniversario de AUSJAL.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27503874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Webinar</a:t>
            </a:r>
            <a:r>
              <a:rPr lang="es-CO" sz="1800" dirty="0"/>
              <a:t> “Los desafíos de la era COVID-19 para la educación superior de los jesuitas”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Escuche el </a:t>
            </a:r>
            <a:r>
              <a:rPr lang="es-CO" sz="1800" dirty="0" err="1"/>
              <a:t>webinar</a:t>
            </a:r>
            <a:r>
              <a:rPr lang="es-CO" sz="1800" dirty="0"/>
              <a:t>: Colaboración de las universidades jesuitas con la Red Eclesial </a:t>
            </a:r>
            <a:r>
              <a:rPr lang="es-CO" sz="1800" dirty="0" err="1"/>
              <a:t>Panamazónica</a:t>
            </a:r>
            <a:r>
              <a:rPr lang="es-CO" sz="1800" dirty="0"/>
              <a:t> para los derechos humanos, la ecología integral y la mitigación de los efectos del COVID-19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8727093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Publicación AUSJAL: “Estudiantes Resilientes: Experiencias de intercambio estudiantil en el contexto de la pandemia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Pascua de Carlos Alberto Cardona, S.J. Contador Público Javeriano. Se desempeñaba como director del Centro Pastoral San Francisco Javier de la Pontificia Universidad Javeriana de Cali.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203463771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u="sng" dirty="0">
                <a:solidFill>
                  <a:srgbClr val="B25204"/>
                </a:solidFill>
                <a:latin typeface="Roboto"/>
                <a:hlinkClick r:id="rId3">
                  <a:extLst>
                    <a:ext uri="{A12FA001-AC4F-418D-AE19-62706E023703}">
                      <ahyp:hlinkClr xmlns:ahyp="http://schemas.microsoft.com/office/drawing/2018/hyperlinkcolor" val="tx"/>
                    </a:ext>
                  </a:extLst>
                </a:hlinkClick>
              </a:rPr>
              <a:t>La calidad de la universidad jesuita desde las experiencias de Responsabilidad Social Universitaria</a:t>
            </a:r>
            <a:br>
              <a:rPr lang="es-CO" sz="1800" dirty="0"/>
            </a:b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fontAlgn="base"/>
            <a:r>
              <a:rPr lang="es-CO" sz="1800" b="1" dirty="0">
                <a:solidFill>
                  <a:srgbClr val="B6191D"/>
                </a:solidFill>
                <a:latin typeface="inherit"/>
                <a:hlinkClick r:id="rId4">
                  <a:extLst>
                    <a:ext uri="{A12FA001-AC4F-418D-AE19-62706E023703}">
                      <ahyp:hlinkClr xmlns:ahyp="http://schemas.microsoft.com/office/drawing/2018/hyperlinkcolor" val="tx"/>
                    </a:ext>
                  </a:extLst>
                </a:hlinkClick>
              </a:rPr>
              <a:t>Somos Jesuitas: ¡Nos unimos al Pacto Educativo Global!</a:t>
            </a:r>
            <a:endParaRPr lang="es-CO" sz="1800" b="1" dirty="0">
              <a:solidFill>
                <a:srgbClr val="424242"/>
              </a:solidFill>
              <a:latin typeface="Lato"/>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3802625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b="1" u="sng" cap="all" dirty="0">
                <a:solidFill>
                  <a:srgbClr val="7F0000"/>
                </a:solidFill>
                <a:latin typeface="EB Garamond"/>
                <a:hlinkClick r:id="rId3">
                  <a:extLst>
                    <a:ext uri="{A12FA001-AC4F-418D-AE19-62706E023703}">
                      <ahyp:hlinkClr xmlns:ahyp="http://schemas.microsoft.com/office/drawing/2018/hyperlinkcolor" val="tx"/>
                    </a:ext>
                  </a:extLst>
                </a:hlinkClick>
              </a:rPr>
              <a:t>EN AMÉRICA LATINA, SE HACE UN BALANCE Y SE MIRA HACIA ADELANTE…</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b="1" u="sng" cap="all" dirty="0">
                <a:solidFill>
                  <a:srgbClr val="7F0000"/>
                </a:solidFill>
                <a:latin typeface="EB Garamond"/>
                <a:hlinkClick r:id="rId4">
                  <a:extLst>
                    <a:ext uri="{A12FA001-AC4F-418D-AE19-62706E023703}">
                      <ahyp:hlinkClr xmlns:ahyp="http://schemas.microsoft.com/office/drawing/2018/hyperlinkcolor" val="tx"/>
                    </a:ext>
                  </a:extLst>
                </a:hlinkClick>
              </a:rPr>
              <a:t>EL PACTO EDUCATIVO GLOBAL – EL PADRE GENERAL INVITA A LA CPAL A FIRMARLO</a:t>
            </a:r>
            <a:endParaRPr lang="es-CO" sz="1800" b="1" cap="all" dirty="0">
              <a:solidFill>
                <a:srgbClr val="444444"/>
              </a:solidFill>
              <a:latin typeface="EB Garamond"/>
            </a:endParaRP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6715413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760 - Contrapartida 5437a 5450 - Registro Contable 502.</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¡Prográmate con los </a:t>
            </a:r>
            <a:r>
              <a:rPr lang="es-CO" sz="1800" dirty="0" err="1"/>
              <a:t>webinars</a:t>
            </a:r>
            <a:r>
              <a:rPr lang="es-CO" sz="1800" dirty="0"/>
              <a:t> REGRESA de esta semana!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Conversatorio: Hacia una mejor política. Primera Lectura de la Encíclica Fratelli </a:t>
            </a:r>
            <a:r>
              <a:rPr lang="es-CO" sz="1800" dirty="0" err="1"/>
              <a:t>Tutti</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Lanzamiento del Reporte:  Inclusividad incremental en procesos de paz</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036153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invita a participar en el Circuito Historia Verde. El Programa Cultura y Hábitat abrió las inscripciones para el “Circuito Historia Verde” con el objetivo de que la comunidad pueda conocer a través de la experiencia, las iniciativas desarrolladas y proyectos a futuro que tiene la Universidad sobre protección medioambiental y la sostenibilidad.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cuidamos en casa #2 - Buenas prácticas para cuidar al equipo.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815410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026 de 2020-Orientaciones para el desarrollo de prácticas formativas y salidas de campo académicas para el periodo académico 2021-10.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CIRCULAR </a:t>
            </a:r>
            <a:r>
              <a:rPr lang="es-CO" sz="1800" dirty="0" err="1"/>
              <a:t>N°</a:t>
            </a:r>
            <a:r>
              <a:rPr lang="es-CO" sz="1800" dirty="0"/>
              <a:t>. 017-2020-GRADOS Y CEREMONIAS INSTITUCIONALES DE GRADUACIÓN 2021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9138764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endParaRPr lang="es-CO" sz="1800" dirty="0"/>
          </a:p>
          <a:p>
            <a:r>
              <a:rPr lang="es-CO" sz="1800" dirty="0"/>
              <a:t>El Centro Javeriano de Formación Deportiva te invita a terminar este semestre de manera activa. Hemos definido unos protocolos y condiciones pensando en tu cuidado y seguridad. ¡¡TE ESPERAMOS!!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¡Javeriano, conéctate a nuestro </a:t>
            </a:r>
            <a:r>
              <a:rPr lang="es-CO" sz="1800" dirty="0" err="1"/>
              <a:t>webinar</a:t>
            </a:r>
            <a:r>
              <a:rPr lang="es-CO" sz="1800" dirty="0"/>
              <a:t> con la Fundación Cambiando Historias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6196046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1" end="1"/>
                                            </p:txEl>
                                          </p:spTgt>
                                        </p:tgtEl>
                                        <p:attrNameLst>
                                          <p:attrName>style.visibility</p:attrName>
                                        </p:attrNameLst>
                                      </p:cBhvr>
                                      <p:to>
                                        <p:strVal val="visible"/>
                                      </p:to>
                                    </p:set>
                                    <p:anim calcmode="lin" valueType="num">
                                      <p:cBhvr additive="base">
                                        <p:cTn id="2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coordinadora del área de aseguramiento envío a sus profesores un mensaje titulado: Reflexiones docentes - exámenes finales- estratégicas pedagógicas.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Alianza Javeriana Cruz Roja para atender la Emergencia en San Andrés, Providencia y Chocó.</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7367373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invitamos a participar del </a:t>
            </a:r>
            <a:r>
              <a:rPr lang="es-CO" sz="1800" dirty="0" err="1"/>
              <a:t>webinar</a:t>
            </a:r>
            <a:r>
              <a:rPr lang="es-CO" sz="1800" dirty="0"/>
              <a:t> Datos en Investigación: ética y rigurosidad científica, el cual se llevará a cabo el próximo jueves 26 de noviembre a las 4:00 p.m. y será ofrecido por el Doctor Fernando Suarez-Obando, Director del Instituto de Genética Humana.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Servicios Universitarios: ¡Celebra con nosotros tus eventos, conoce nuestra nueva carta de tortas especiales para cada momento!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71354142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 No. 028-2020 Criterios para la acreditación de la competencia en una segunda lengua como requisito para el ingreso y el ascenso en el escalafón profesoral. Actualización Circular No. 10 del 24 de mayo de 2011.</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Es grato compartir con ustedes la revista Hoy en la Javeriana, edición de octubre, que recoge en sus páginas dos momentos significativos para nuestra Universidad: la celebración de los 90 años del restablecimiento de la Javeriana, en la que encontrarán las palabras del P. Arturo Sosa, Gran – Canciller de la Universidad, los diferentes momentos que compartimos desde la distancia pero con calidez y gran orgullo, así como la celebración de los 50 años de nuestra seccional en Cali; y la designación de la Universidad Javeriana para liderar el eje de la ecología integral dentro del Pacto Global Educativo, promovido por el papa Francisco.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3307706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8664</TotalTime>
  <Words>998</Words>
  <Application>Microsoft Office PowerPoint</Application>
  <PresentationFormat>Presentación en pantalla (4:3)</PresentationFormat>
  <Paragraphs>73</Paragraphs>
  <Slides>18</Slides>
  <Notes>18</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18</vt:i4>
      </vt:variant>
    </vt:vector>
  </HeadingPairs>
  <TitlesOfParts>
    <vt:vector size="28" baseType="lpstr">
      <vt:lpstr>Bradley Hand ITC</vt:lpstr>
      <vt:lpstr>Calibri</vt:lpstr>
      <vt:lpstr>EB Garamond</vt:lpstr>
      <vt:lpstr>Franklin Gothic Book</vt:lpstr>
      <vt:lpstr>Franklin Gothic Medium</vt:lpstr>
      <vt:lpstr>inherit</vt:lpstr>
      <vt:lpstr>Lato</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707</cp:revision>
  <dcterms:modified xsi:type="dcterms:W3CDTF">2020-11-21T22:29:20Z</dcterms:modified>
</cp:coreProperties>
</file>