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28/11/2020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43638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307917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488927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671509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710688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384215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211156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1919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12602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190395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05202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59430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780100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7571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28/11/2020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28/11/2020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28/11/2020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28/11/2020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28/11/2020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28/11/2020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28/11/2020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28/11/2020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28/11/2020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28/11/2020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28/11/2020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28/11/2020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504, 30 de noviembre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Apreciadas investigadoras e investigadores: La Revista Controversia, coeditada desde hace un par de años por el CINEP/PPP y el Instituto de Estudios Interculturales de la Universidad Javeriana de Cali, les invita a participar en su número 217, que pretende convocar estudios que evalúen la implementación de los Acuerdos de Paz firmados en 2016 entre el Gobierno colombiano y las FARC-EP, así como reflexiones sobre procesos similares en el país, en América Latina y en otras regiones del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Flash informativo: Depuración de archivos de video de sesiones de clase grabadas con Blackboard </a:t>
            </a:r>
            <a:r>
              <a:rPr lang="es-CO" sz="1800" dirty="0" err="1"/>
              <a:t>Collaborate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4502140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Como todos ustedes saben, uno de los eventos más significativos de la Universidad, que tiene especial relevancia para nuestros Profesores y Empleados Administrativos, es el acto de entrega de la Divisa de Honor Javeriana, ceremonia que anualmente permite destacar a quienes han cumplido 15 o 25 años de vinculación laboral con la Universidad. Conscientes del cuidado que este año debemos mantener frente a la emergencia social y sanitaria del COVID-19, hemos decidido postergar esta ceremonia, que preferiríamos realizar de manera presencial. En consecuencia, les informaremos oportunamente, mediante los canales institucionales, la fecha que finalmente será escogida para la entrega de esta distinción.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Dirección de Asuntos Internacionales, se complace en invitarlos a participar en nuestro evento en vivo con la participación de expertos en el área de la internacionalización: “La transformación de la educación superior en Corea del Sur: Aprendizajes para Colombia y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0304476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Innovación Educativa del Centro para el Aprendizaje, la Enseñanza y la Evaluación CAE+E tiene el gusto de invitarles a participar en el Círculo de Innovación No. 5: PROYECTAR, el próximo martes 1 de diciembre de 2:00 a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25 de noviembre en el Auditorio Sabio Caldas de la Universidad Distrital, la periodista y directora de comunicaciones de la Pontificia Universidad Javeriana, </a:t>
            </a:r>
            <a:r>
              <a:rPr lang="es-CO" sz="1800" dirty="0" err="1"/>
              <a:t>Arritokieta</a:t>
            </a:r>
            <a:r>
              <a:rPr lang="es-CO" sz="1800" dirty="0"/>
              <a:t> Pimentel Irigoyen recibió el Galardón Gacetas de Colombia como periodista del año en 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1537611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Facultad de Estudios Ambientales y Rurales de la Universidad, fue invitada a conformar el grupo de Nominadores Oficiales del </a:t>
            </a:r>
            <a:r>
              <a:rPr lang="es-CO" sz="1800" dirty="0" err="1"/>
              <a:t>Earthshot</a:t>
            </a:r>
            <a:r>
              <a:rPr lang="es-CO" sz="1800" dirty="0"/>
              <a:t> </a:t>
            </a:r>
            <a:r>
              <a:rPr lang="es-CO" sz="1800" dirty="0" err="1"/>
              <a:t>Prize</a:t>
            </a:r>
            <a:r>
              <a:rPr lang="es-CO" sz="1800" dirty="0"/>
              <a:t> -premio ambiental a nivel mundial que tiene como objetivo el incentivo de cambios que contribuyan a la reparación del planeta en los próximos 10 años- auspiciado por la Fundación real del Duque y la Duquesa de Cambridge.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Sebastián </a:t>
            </a:r>
            <a:r>
              <a:rPr lang="es-CO" sz="1800" dirty="0" err="1"/>
              <a:t>Líppez</a:t>
            </a:r>
            <a:r>
              <a:rPr lang="es-CO" sz="1800" dirty="0"/>
              <a:t> de Castro, asumirá como nuevo decano de la Facultad de Ciencias Políticas y Relaciones Internacionales a partir del 10 de diciembre, luego de haber sido nombrado por el rector de la Universidad, Jorge Humberto Peláez Piedrahita,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9372273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Próximo Diálogo AUSJAL: Las universidades jesuitas y el Pacto Educativo Global.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miércoles 25 de noviembre, fallecieron de COVID-19 en el Hospital Universitario San Ignacio de Bogotá, Jorge Uribe, S.J. y Gonzalo Amaya, S.J.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7372588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domingo 22 de noviembre, fallecieron de COVID-19 en la Enfermería San Alonso Rodríguez de Bogotá, Marco Tulio González, S.J. y Gabriel Montañez, S.J.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u="sng" dirty="0">
                <a:solidFill>
                  <a:srgbClr val="000000"/>
                </a:solidFill>
                <a:latin typeface="Roboto"/>
              </a:rPr>
              <a:t>Nuevo mapa de la red mundial de educación jesuita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7639615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Papa Francisco: Francisco, sobre el aborto: "¿Es justo alquilar un sicario, para resolver un problema?"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General: UNA NUEVA IMAGINACIÓN DE LO “POSIBLE”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3482866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Circularon Novitas 761 - Contrapartida 5451 a 5465 - Registro Contable 503.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Sabemos que la comunidad javeriana crea, investiga, emprende e innova, por eso la Vicerrectoría de Investigación, con el liderazgo de la Dirección de Innovación y la Dirección Jurídica, te invita a ti y a los estudiantes de tu programa a participar en la charla Directrices de Propiedad Intelectual en 20 minutos. Se trata de un encuentro virtual en el que conversaremos con un café, acerca del porqué y para qué de la propiedad intelectual en la Javeriana, y abordaremos temas de interés como a quién pertenecen los derechos de los trabajos de grado; cuáles son los beneficios por la protección, el uso y la transferencia de las creaciones intelectuales; las diferencias entre los derechos morales y patrimoniales de autor, y a dónde acudir para recibir acompañamiento en estos temas.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 grato compartir con ustedes la revista Hoy en la Javeriana, edición de octubre, que recoge en sus páginas dos momentos significativos para nuestra Universidad: la celebración de los 90 años del restablecimiento de la Javeriana, en la que encontrarán las palabras del P. Arturo Sosa, Gran – Canciller de la Universidad, los diferentes momentos que compartimos desde la distancia pero con calidez y gran orgullo, así como la celebración de los 50 años de nuestra seccional en Cali; y la designación de la Universidad Javeriana para liderar el eje de la ecología integral dentro del Pacto Global Educativo, promovido por el papa Francisco.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una video conversación participaron los futuros graduandos y varios profesores, renovando así su pertenencia a nuestra alma mater.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2243969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cuarta video conferencia: Reflexiones sobre del Futuro de la profesión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Entrevista con Robinson Quintero Ossa autor de "El lector que releyó a Eugenio Montejo"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2067194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motivo del día de la Universidad, se realizará el evento  "Homenaje a la vida y testimonio de maestros" que organiza la Facultad de Educación el próximo jueves 3 de diciembre a las 5:00 pm., por la plataforma Zoom, en el cual se rendirá un merecido reconocimiento a la docencia de 12 maestros.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¡Conoce nuestro café institucional! De venta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688684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la fecha límite para realizar esta solicitud es el miércoles 2 de diciembre del año en curso.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Decanatura: Apreciada comunidad FCEA, Nos complace invitarlos al Gran Encuentro de Egresados de la Facultad de Ciencias Económicas y Administrativas de la Universidad Javeriana, que se llevará a cabo el jueves 3 de diciembre de 2020 a las 6:00 p.m., en esta ocasión de forma virtual.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953081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Solidaridad con San Andrés, Providencia y Santa Catalina.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última reunión del año de los investigadores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2192692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Spatia, el 26 de noviembre de 2020 se reflexionó sobre la pregunta ¿Cómo se distingue un técnico o tecnólogo de un profesional de la contabilidad?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¡Llegó una espectacular colección de San Francisco Javier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2942001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 ¡Llegó la carta de domicilios Servicios Universitarios!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Para todos es conocido que la contingencia sanitaria generada por la </a:t>
            </a:r>
            <a:r>
              <a:rPr lang="es-CO" sz="1800" dirty="0" err="1"/>
              <a:t>Covid</a:t>
            </a:r>
            <a:r>
              <a:rPr lang="es-CO" sz="1800" dirty="0"/>
              <a:t>- 19 les demandó dedicar un tiempo importante a logro de la continuidad de las actividades académicas de docencia con apoyo de TIC y a los procesos de formación asociados a ella, lo que pudo tener efectos en el logro de las condiciones necesarias para alcanzar el ascenso en el grupo de profesores que se encuentran cobijados por el régimen de transición establecido en el actual Reglamento del Profesorado. En ese sentido, la Universidad Javeriana, en reconocimiento a este esfuerzo, ha realizado un ajuste en el régimen de transición que conlleva un mensaje de apoyo y reconocimiento por la forma como asumieron sus responsabilidades durante el período de continuidad de las actividades académicas de docencia. De este modo, mediante Acuerdo 700, el Consejo Directivo aprobó ampliar el periodo de transición en seis meses para cada categoría.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044007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8712</TotalTime>
  <Words>1411</Words>
  <Application>Microsoft Office PowerPoint</Application>
  <PresentationFormat>Presentación en pantalla (4:3)</PresentationFormat>
  <Paragraphs>64</Paragraphs>
  <Slides>16</Slides>
  <Notes>16</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Bradley Hand ITC</vt:lpstr>
      <vt:lpstr>Calibri</vt:lpstr>
      <vt:lpstr>Franklin Gothic Book</vt:lpstr>
      <vt:lpstr>Franklin Gothic Medium</vt:lpstr>
      <vt:lpstr>Roboto</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715</cp:revision>
  <dcterms:modified xsi:type="dcterms:W3CDTF">2020-11-28T22:21:40Z</dcterms:modified>
</cp:coreProperties>
</file>