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772" autoAdjust="0"/>
  </p:normalViewPr>
  <p:slideViewPr>
    <p:cSldViewPr snapToGrid="0">
      <p:cViewPr varScale="1">
        <p:scale>
          <a:sx n="107" d="100"/>
          <a:sy n="107" d="100"/>
        </p:scale>
        <p:origin x="174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5/12/2020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36513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7250873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3090170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6858411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14495388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34161259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955478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436835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8251787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903017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59661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481730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7397392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2238283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5/12/2020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5/12/2020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5/12/2020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5/12/2020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5/12/2020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5/12/2020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5/12/2020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5/12/2020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5/12/2020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5/12/2020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5/12/2020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5/12/2020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8MHRlSLznJA&amp;feature=youtu.be&amp;ab_channel=AIC" TargetMode="External"/><Relationship Id="rId2" Type="http://schemas.openxmlformats.org/officeDocument/2006/relationships/notesSlide" Target="../notesSlides/notesSlide13.xml"/><Relationship Id="rId1" Type="http://schemas.openxmlformats.org/officeDocument/2006/relationships/slideLayout" Target="../slideLayouts/slideLayout4.xml"/><Relationship Id="rId4" Type="http://schemas.openxmlformats.org/officeDocument/2006/relationships/hyperlink" Target="https://www.ifrs.org/projects/work-plan/sustainability-reporting/comment-letters-projects/consultation-paper-and-comment-letters/"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505, 7 de diciembre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Por indicación del profesor Braulio Rodríguez Castro, Director del Departamento de Ciencias Contables, me permito informarle que una vez realizados y calificados los dos parciales y el examen final del segundo período académico del 2020, se deben ingresar las notas de dichas evaluaciones al sistema </a:t>
            </a:r>
            <a:r>
              <a:rPr lang="es-CO" sz="1800" dirty="0" err="1"/>
              <a:t>Gradebook</a:t>
            </a:r>
            <a:r>
              <a:rPr lang="es-CO" sz="1800" dirty="0"/>
              <a:t>.  El cierre de notas para el período 20-30 por parte del Departamento de Ciencias Contables, se realizará el día lunes 07 de Diciembre /2020.</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Banco de Bogotá, Deloitte y la Javeriana se unen para apoyar empresas.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425446481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Dentro de los eventos conmemorativos del restablecimiento de la Universidad, La Revista Javeriana ha publicado un número especial donde el Rector ha escrito el editorial del número conmemorativo; y los Vicerrectores, Secretario General y Decanos han publicado unos interesantísimos artículos sobre cómo ven la Universidad en el futuro.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Recibimos el Boletín VRI No. 116 - Convocatorias, noticias y eventos para la comunidad investigativa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6661602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Flash informativo: “Documento Soporte en Adquisiciones efectuadas a no obligados a facturar“ (DSA)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divulgaron nuevos procedimientos sobre la Solicitud de servicio de taxi con vale.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42352910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Les comparto el link al video sobre el Documento de Consulta de Información sobre Sostenibilidad de la Fundación IFRS, que se realizó hace un rato desde la comisión de Investigación Contable de la Asociación Interamericana de Contabilidad AIC. Podrán encontrar el resumen del documento y algunos comentarios. </a:t>
            </a:r>
            <a:r>
              <a:rPr lang="es-CO" sz="1800" dirty="0">
                <a:hlinkClick r:id="rId3"/>
              </a:rPr>
              <a:t>https://www.youtube.com/watch?v=8MHRlSLznJA&amp;feature=youtu.be&amp;ab_channel=AIC</a:t>
            </a:r>
            <a:r>
              <a:rPr lang="es-CO" sz="1800" dirty="0"/>
              <a:t> Recuerden que el IFRS recibirá respuestas hasta el 31 de diciembre por si se animan a participar. Adjunto el documento de consulta en español. </a:t>
            </a:r>
            <a:r>
              <a:rPr lang="es-CO" sz="1800" dirty="0">
                <a:hlinkClick r:id="rId4"/>
              </a:rPr>
              <a:t>https://www.ifrs.org/projects/work-plan/sustainability-reporting/comment-letters-projects/consultation-paper-and-comment-letters/</a:t>
            </a:r>
            <a:r>
              <a:rPr lang="es-CO" sz="1800" dirty="0"/>
              <a:t>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err="1"/>
              <a:t>Cinep</a:t>
            </a:r>
            <a:r>
              <a:rPr lang="es-CO" sz="1800" dirty="0"/>
              <a:t>: Durante la audiencia, el director de la Unidad de Investigación y Acusación (UIA) de la JEP Giovanni Álvarez afirmó que de mantenerse la tendencia violenta “en 2024 habrán asesinado 1.600 excombatientes de las FARC”, es decir, más del 10% del total (13.394) que dejaron las armas en 2016. “Está muriendo un excombatiente de las FARC-EP cada 5 días”, aseguró Álvarez, añadiendo que dichos homicidios ocurrieron en 98 de los 565 municipios donde están asentados.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09837766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CPAL: El 20 de mayo de 2021, la Compañía de Jesús y la familia ignaciana iniciarán la celebración mundial de un Año Ignaciano. En ese día se celebra el 500 aniversario de la herida de bala de cañón que sufrió San Ignacio mientras defendía Pamplona.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u="sng" dirty="0">
                <a:solidFill>
                  <a:srgbClr val="000000"/>
                </a:solidFill>
                <a:latin typeface="Roboto"/>
              </a:rPr>
              <a:t>Carta </a:t>
            </a:r>
            <a:r>
              <a:rPr lang="es-CO" sz="1800" u="sng" dirty="0" err="1">
                <a:solidFill>
                  <a:srgbClr val="000000"/>
                </a:solidFill>
                <a:latin typeface="Roboto"/>
              </a:rPr>
              <a:t>Panamazónica</a:t>
            </a:r>
            <a:r>
              <a:rPr lang="es-CO" sz="1800" u="sng" dirty="0">
                <a:solidFill>
                  <a:srgbClr val="000000"/>
                </a:solidFill>
                <a:latin typeface="Roboto"/>
              </a:rPr>
              <a:t> - Edición 77. Noviembre 2020</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36908771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Ir. Raimundo Barros, SJ es el nuevo presidente de FLACSI.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Una placa muy discreta en la </a:t>
            </a:r>
            <a:r>
              <a:rPr lang="es-CO" sz="1800" dirty="0" err="1"/>
              <a:t>Via</a:t>
            </a:r>
            <a:r>
              <a:rPr lang="es-CO" sz="1800" dirty="0"/>
              <a:t> </a:t>
            </a:r>
            <a:r>
              <a:rPr lang="es-CO" sz="1800" dirty="0" err="1"/>
              <a:t>dei</a:t>
            </a:r>
            <a:r>
              <a:rPr lang="es-CO" sz="1800" dirty="0"/>
              <a:t> </a:t>
            </a:r>
            <a:r>
              <a:rPr lang="es-CO" sz="1800" dirty="0" err="1"/>
              <a:t>Penitenzieri</a:t>
            </a:r>
            <a:r>
              <a:rPr lang="es-CO" sz="1800" dirty="0"/>
              <a:t>, en la planta baja de las oficinas de los secretariados de la Curia General en Roma, menciona sólo tres letras: U.S.G. Sin embargo, es sede de la dirección de un importante colectivo en la vida de la Iglesia Católica: la Unión de los Superiores Generales, la asociación de congregaciones religiosas católicas masculinas. El P. Arturo Sosa, Superior General de los jesuitas, es en la actualidad su presidente.</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39226261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Francisco Javier, ¿Fue un hombre frustrado por el fracaso? ¡Estaba tan cerca de su meta! ¡No, no lo era! Se puso en manos de su Maestro y Señor, y le entregó su proyecto... que era de hecho el proyecto de Dios. Su sueño y sus esfuerzos dieron fruto porque China siempre ha estado en el corazón de la perspectiva misionera de los jesuitas. Desde la formidable aventura de </a:t>
            </a:r>
            <a:r>
              <a:rPr lang="es-CO" sz="1800" dirty="0" err="1"/>
              <a:t>Matteo</a:t>
            </a:r>
            <a:r>
              <a:rPr lang="es-CO" sz="1800" dirty="0"/>
              <a:t> Ricci (cerca del 1600) hasta el día de hoy.</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equipo se comprometió a poner en marcha un proceso transformador de verdad, reconciliación y sanación en colaboración con los descendientes de quienes fueron mantenidos como esclavos por los jesuitas y sus instituciones. Se trata de reconocer el pasado, de reparar las relaciones rotas y de trabajar en el seno de las comunidades afroamericanas de las que proceden los descendientes de los esclavos, para contrarrestar los efectos perversos de la época de la esclavitud que persisten hoy en </a:t>
            </a:r>
            <a:r>
              <a:rPr lang="es-CO" sz="1800"/>
              <a:t>día.</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142898653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762 - Contrapartida 5466 a 5481 - Registro Contable 504.</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de Estudios en Derecho Contable culminó su estudio sobre el deterioro e inició su reflexión sobre los beneficios a empleados al interior de la NIIF para Pymes.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Grupo de Estudios en Aseguramiento de Informaci´p0n avanzó en el estudio de las actividades de control, según la propuesta de COSO.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Apreciados Miembros de la Comunidad FCEA: Con la finalidad de dar cumplimiento al cronograma de cierre de fin de año de los procesos administrativos de la Universidad, hemos establecidos las fechas límites para radicar documentos.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50743845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¡Finaliza este año disfrutando del arte y la cultura, con los planes que la Agenda Cultural Javeriana tiene para ti!</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¡Celebra con nosotros tus eventos! Conoce nuestra carta de domicilios de Servicios de Alimentación y Tienda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8983024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realizó la quinta y última video conferencia: Reflexiones sobre del Futuro de la profesión contable.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faltas tú! Ayúdanos contestando la encuesta IV diagnóstico de movilidad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20433108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el período de evaluación de los planes de trabajo.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Universidad realizó un HOMENAJE A LA VIDA Y TESTIMONIO DE  12 MAESTROS de distintas facultades.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8209047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Centro Pastoral San Francisco Javier de la Vicerrectoría del Medio Universitario, invitó a la Eucaristía de San Francisco Javier que se realizó el día 3 de diciembre a las 12 m.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expidieron nuevas reglas para la Solicitud de servicios de correspondencia.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9448947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marco de AUDIRE se realizó la exposición “Efectos en el impuesto diferido por el Covid-19”.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Programa REGRESA les desea Feliz Navidad y gran inicio de 2021!</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4108553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¡Volvió nuestro servicio de </a:t>
            </a:r>
            <a:r>
              <a:rPr lang="es-CO" sz="1800" dirty="0" err="1"/>
              <a:t>bicitaller</a:t>
            </a:r>
            <a:r>
              <a:rPr lang="es-CO" sz="1800" dirty="0"/>
              <a:t> con todos los protocolos de bioseguridad!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 ¡Participa de la cata virtual del café institucional!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584382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8760</TotalTime>
  <Words>1098</Words>
  <Application>Microsoft Office PowerPoint</Application>
  <PresentationFormat>Presentación en pantalla (4:3)</PresentationFormat>
  <Paragraphs>64</Paragraphs>
  <Slides>16</Slides>
  <Notes>16</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Bradley Hand ITC</vt:lpstr>
      <vt:lpstr>Calibri</vt:lpstr>
      <vt:lpstr>Franklin Gothic Book</vt:lpstr>
      <vt:lpstr>Franklin Gothic Medium</vt:lpstr>
      <vt:lpstr>Roboto</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721</cp:revision>
  <dcterms:modified xsi:type="dcterms:W3CDTF">2020-12-05T21:12:30Z</dcterms:modified>
</cp:coreProperties>
</file>