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13/12/2020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50405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808157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970290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236872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436125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1847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89478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80942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0247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84089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707635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13/12/2020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13/12/2020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13/12/2020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13/12/2020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13/12/2020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13/12/2020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13/12/2020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13/12/2020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13/12/2020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13/12/2020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13/12/2020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13/12/2020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506, 14 de diciembre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Ausjal</a:t>
            </a:r>
            <a:r>
              <a:rPr lang="es-CO" sz="1800" dirty="0"/>
              <a:t>: Convocatoria al Programa de Formación Interdisciplinaria en DDHH y Ecología Integral de Pueblos Originarios y Comunidades Campesinas de la </a:t>
            </a:r>
            <a:r>
              <a:rPr lang="es-CO" sz="1800" dirty="0" err="1"/>
              <a:t>Panamazonía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La Comisión de la Verdad recibió informe sobre patrones del terrorismo de Estado contra personas defensoras de derechos humanos en los años 80 y 90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328598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José Leonardo Rincón, administrador provincial: Racha, debacle y catástrofe son, entre otros muchos, los calificativos que tratan de definir lo que nos ha pasado a los jesuitas en estos quince días: hemos perdido trece hermanos (doce sacerdotes y un hermano), casi uno diario. Diez de ellos por COVID-19 y tres por otras causas. En estas breves semblanzas de cada uno, quiero rendir mi postrero homenaje a estos hombres que el Señor nos puso en el camino de la vida y con quienes compartí en diversos momentos como jesuita en mis ya casi casi 40 años de Compañía.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Nuestros corazones se consuelan en Cristo y la vida plena de la resurrección, así como en los mensajes de condolencias y oraciones expresadas por el clero colombiano, laicos y medios de comunicación, ante los recientes fallecimientos de trece hermanos jesuitas, diez de ellos a causa de la COVID-19 y tres más en otras circunstancias. Agradecemos profundamente su solidaridad hacia nuestra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5516069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“socio” es el “compañero” del Superior Provincial o del Presidente de la Conferencia. Hay alrededor de cien jesuitas en el mundo que desempeñan esta función. El suyo es un trabajo en gran parte “administrativo” que permite el buen funcionamiento de las relaciones entre las Provincias o Regiones y la Curia General. De vez en cuando, la Curia organiza sesiones de formación para nuevos socios y para otros que llevan tiempo en el cargo pero que viven con gusto este “ponerse al día”.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rectores de las universidades jesuitas también se unen a la firma del Pacto Educativo Global, en un encuentro digital que contó con la participación del P. General Arturo Sosa, S.J. en el marco de los festejos por los 35 años de la Asociación de Universidades Confiadas a la Compañía de Jesús en América Latina (AUSJAL).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018289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a:t>
            </a:r>
            <a:r>
              <a:rPr lang="es-CO" sz="1800" dirty="0" err="1"/>
              <a:t>Gbeneral</a:t>
            </a:r>
            <a:r>
              <a:rPr lang="es-CO" sz="1800" dirty="0"/>
              <a:t>: Celebrar lo que hemos aceptado teóricamente durante 72 años está bien. Pero, ¿cuándo podremos hacerlo realidad con acciones concretas, responsabilidad y transparencia entre otros mecanismos? Mientras las Naciones Unidas sigan siendo un “tigre sin dientes” y una marioneta en manos de unas pocas naciones y líderes poderosos, tales celebraciones seguirán siendo un mero engaño para la mayoría de los pueblos del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General aprobó la revisión del papel del Asistente Eclesiástico en la nueva versión de los estatutos de la CVX. En una carta que envió a todos los superiores mayores de la Compañía el 25 de noviembre, ofreció su total apoyo al equipo internacional de este movimiento laico de espiritualidad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6379728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763 - Contrapartida 5482 a 5495 - Registro Contable 505.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a la  Celebración Eucarística en memoria de los jesuitas fallecidos recientemente.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invita al conversatorio: Coca y erradicación después de cuatro años de la fase “</a:t>
            </a:r>
            <a:r>
              <a:rPr lang="es-CO" sz="1800" dirty="0" err="1"/>
              <a:t>posacuerdo</a:t>
            </a:r>
            <a:r>
              <a:rPr lang="es-CO" sz="1800" dirty="0"/>
              <a:t>” colombiana.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Tienda Javeriana: Conoce nuestra preventa de la colección 2021, disponible ya en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928351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Rector Jorge Humberto Peláez S.J. te invita al concierto virtual para egresados.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parte del desarrollo del proyecto “Estudio de Usuarios 2020”, que la Biblioteca Alfonso Borrero Cabal, S.J. está desarrollando queremos invitarlos a participar y compartir con directivos, profesores y estudiantes de la Facultas para que puedan aplicar la encuesta que tiene como objetivo identificar perfiles dentro de la comunidad educativa javeriana, explorando sus necesidades de información, basada en la experiencia que han tenido en el uso de servicios y recursos de información. está disponible hasta el 10 de diciembre.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121605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Flash informativo DTI - Actividades de mantenimiento en la solución de Gestión Académica </a:t>
            </a:r>
            <a:r>
              <a:rPr lang="es-CO" sz="1800" dirty="0" err="1"/>
              <a:t>Peoplesoft</a:t>
            </a:r>
            <a:r>
              <a:rPr lang="es-CO" sz="1800" dirty="0"/>
              <a:t> Campus </a:t>
            </a:r>
            <a:r>
              <a:rPr lang="es-CO" sz="1800" dirty="0" err="1"/>
              <a:t>Solution</a:t>
            </a:r>
            <a:r>
              <a:rPr lang="es-CO" sz="1800" dirty="0"/>
              <a:t> 9.2 (SAE/SIU)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Novena Fratelli </a:t>
            </a:r>
            <a:r>
              <a:rPr lang="es-CO" sz="1800" dirty="0" err="1"/>
              <a:t>Tutti</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618005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Decano se reunió con los profesores del área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última reunión del año de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981339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disfrutar de "Desde Adentro" una historia de la compañía "La Gata </a:t>
            </a:r>
            <a:r>
              <a:rPr lang="es-CO" sz="1800" dirty="0" err="1"/>
              <a:t>Cirko</a:t>
            </a:r>
            <a:r>
              <a:rPr lang="es-CO" sz="1800" dirty="0"/>
              <a:t>" donde los personajes de un circo conviven dentro de un mismo hogar durante el confinamiento.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¿Sabías qué? En la Tienda Javeriana contamos con expertos en libros que pueden asesorarte en todo momento.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4328704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Tengo el gusto de invitarlo a la reunión de fin de año que realizaremos de manera remota el próximo jueves 17 de diciembre a las 6:00 p.m. La reunión se realizará a través de la plataforma ZOOM, el link se los enviaremos en el transcurso de la próxima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Regreso al campus - Modalidad combinada Periodo 2110.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464834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Comité de Salud y Formación Integral, gestionado por el Centro de Asesoría Psicológica y Salud construyó un modelo propio de la Universidad para la comprensión, la promoción de la salud mental y la prevención de afectaciones relacionadas con la misma, para la comunidad educativa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Educación rinde tributo de admiración a un grupo distinguido de nuestros maestros y maestras con la presentación oficial del libro Pensamiento Educativo en la Universidad. Vida y testimonio de maestros. VOL III.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643481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8790</TotalTime>
  <Words>1018</Words>
  <Application>Microsoft Office PowerPoint</Application>
  <PresentationFormat>On-screen Show (4:3)</PresentationFormat>
  <Paragraphs>52</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727</cp:revision>
  <dcterms:modified xsi:type="dcterms:W3CDTF">2020-12-13T17:00:31Z</dcterms:modified>
</cp:coreProperties>
</file>