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16539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41096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6853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85659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427857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543659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683752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21961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89734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1098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1186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63984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81802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7701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507, 25 de enero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a:t>
            </a:r>
            <a:r>
              <a:rPr lang="pt-BR" sz="1800" dirty="0"/>
              <a:t>: Inicio De Actividades Administrativas - Circular Vrad-001-2021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Nuevo boletín: En este nuevo documento el Observatorio Fiscal de la Pontificia Universidad Javeriana se encuentran los análisis publicados a lo largo de este año 2020, las principales acciones e iniciativas en medios de comunicación y foros públicos, y los diferentes contenidos del Observatorio en materia de gasto público y tributación.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748787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Según los últimos boletines de las clasificaciones de la educación superior en Colombia y Latinoamérica, tanto en el Ranking </a:t>
            </a:r>
            <a:r>
              <a:rPr lang="es-CO" sz="1800" dirty="0" err="1"/>
              <a:t>Latin</a:t>
            </a:r>
            <a:r>
              <a:rPr lang="es-CO" sz="1800" dirty="0"/>
              <a:t> </a:t>
            </a:r>
            <a:r>
              <a:rPr lang="es-CO" sz="1800" dirty="0" err="1"/>
              <a:t>America</a:t>
            </a:r>
            <a:r>
              <a:rPr lang="es-CO" sz="1800" dirty="0"/>
              <a:t> QS-2021 -de la firma británica </a:t>
            </a:r>
            <a:r>
              <a:rPr lang="es-CO" sz="1800" dirty="0" err="1"/>
              <a:t>Quacquarelli</a:t>
            </a:r>
            <a:r>
              <a:rPr lang="es-CO" sz="1800" dirty="0"/>
              <a:t> Symonds- como el Ranking U-SAPIENS 2020-2, del Sapiens </a:t>
            </a:r>
            <a:r>
              <a:rPr lang="es-CO" sz="1800" dirty="0" err="1"/>
              <a:t>Research</a:t>
            </a:r>
            <a:r>
              <a:rPr lang="es-CO" sz="1800" dirty="0"/>
              <a:t> </a:t>
            </a:r>
            <a:r>
              <a:rPr lang="es-CO" sz="1800" dirty="0" err="1"/>
              <a:t>Group</a:t>
            </a:r>
            <a:r>
              <a:rPr lang="es-CO" sz="1800" dirty="0"/>
              <a:t>, la Pontificia Universidad Javeriana se posicionó en el cuarto lugar a nivel nacional y en entre las primeras 20 de la región, en temas de reputación 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contexto de la celebración de los 90 años del restablecimiento de la Javeriana, la Editorial presenta una colección de libros de ensayo denominada "Noventa ideas". La presentación de la colección será presidida por el P. Jorge Humberto Peláez Piedrahita S.J., rector de la Universidad Javeriana, en un conversatorio entre Germán Mejía Pavony, historiador y decano de la Facultad de Ciencias Sociales, y el historiador Jorge Orlando Melo, quienes hablarán sobre el primer título de esta colección: Del canon a la memoria. El pasado como historia de Colombia, escrito por Mejía Pavony.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786210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3 de diciembre de 2020, el Consejo Directivo de AUSJAL nombró como nuevo Secretario Ejecutivo: al P. David Fernández Dávalos, S.J., a partir del 1º de febrero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Tras una compilación masiva de experiencias en Responsabilidad Social Universitaria (RSU), AUSJAL presenta el Compendio de Experiencias Significativas de RSU mediante un portal en el que se reúnen iniciativas ejecutadas por las universidades en este ámbito.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06362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12 de diciembre la Conferencia de Provinciales Jesuitas de América Latina y El Caribe (CPAL), realizó una ceremonia para reafirmar el compromiso de continuar fortaleciendo y difundiendo el Pacto Educativo Global en América Latina y el mundo. Durante el acto compartieron los testimonios de algunos educadores y el presidente de la institución, P. Roberto Jaramillo, S.J., informó que hasta la fecha se han recolectado más 2 mil firmas digitales en adhesión al Pacto, el apoyo de 30 universidades y 90 colegios a esta iniciativa.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Eclesial </a:t>
            </a:r>
            <a:r>
              <a:rPr lang="es-CO" sz="1800" dirty="0" err="1"/>
              <a:t>Panamazónica</a:t>
            </a:r>
            <a:r>
              <a:rPr lang="es-CO" sz="1800" dirty="0"/>
              <a:t> (REPAM) ya ha desarrollado con éxito un Programa Presencial de Formación en Derechos Humanos de Pueblos Indígenas de la </a:t>
            </a:r>
            <a:r>
              <a:rPr lang="es-CO" sz="1800" dirty="0" err="1"/>
              <a:t>Panamazonía</a:t>
            </a:r>
            <a:r>
              <a:rPr lang="es-CO" sz="1800" dirty="0"/>
              <a:t> en Coca (Ecuador) y en Jaén (Perú), en los años 2016 y 2018, dirigido a líderes amazónicos y a agentes pastorales.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330737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organización irlandesa Global Legal </a:t>
            </a:r>
            <a:r>
              <a:rPr lang="es-CO" sz="1800" dirty="0" err="1"/>
              <a:t>Action</a:t>
            </a:r>
            <a:r>
              <a:rPr lang="es-CO" sz="1800" dirty="0"/>
              <a:t> Network (GLAN), apoyada por la agencia internacional de desarrollo Christian </a:t>
            </a:r>
            <a:r>
              <a:rPr lang="es-CO" sz="1800" dirty="0" err="1"/>
              <a:t>Aid</a:t>
            </a:r>
            <a:r>
              <a:rPr lang="es-CO" sz="1800" dirty="0"/>
              <a:t>, la organización regional AIDA (Asociación Interamericana para la Defensa del Ambiente) y las organizaciones nacionales de derechos humanos CINEP/PPP y CAJAR presentamos de manera simultánea tres quejas ante los Puntos Nacionales de Contacto de la OCDE* en Irlanda, Reino Unido, Suiza y Australia. En ellas denunciamos los múltiples impactos de la mina operada por la empresa Carbones del Cerrejón en detrimento de la vida y los derechos humanos de las poblaciones indígenas, afrodescendientes y campesinas de La Guajira, así como la falta de debida diligencia y el incumplimiento de los lineamientos de la OCDE.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Con el ánimo de permanecer en contacto con nuestro Cuerpo Apostólico, el provincial colombiano, Hermann Rodríguez, S.J., ahora cuenta con una nueva dirección de correo electrónico destinada a sus labores como nuevo superior de la Provincia. Puedes comunicarte con él al correo: col.provi@jesuitas.org.co.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331661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16 de diciembre, nuestro querido Francisco de Roux, S.J. fue condecorado con la Orden de Isabel la Católica, en el grado Cruz Oficial, por la Embajada de España, como reconocimiento a su servicio incansable por la paz y la reconciliación de la sociedad colombiana.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Iglesia de San Ignacio de Loyola en Bogotá, el pasado 12 de diciembre, Hermann Rodríguez, S.J. tomó posesión como provincial colombiano. En el Día de la Virgen de Guadalupe, su antecesor, Carlos Eduardo Correa, S.J., encomendó a Dios al nuevo provincial.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5368236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General: “Convoco la 71ª Congregación de Procuradores, que comenzará el 16 de mayo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El </a:t>
            </a:r>
            <a:r>
              <a:rPr lang="es-CO" sz="1800"/>
              <a:t>Tiempo: “</a:t>
            </a:r>
            <a:r>
              <a:rPr lang="es-CO" sz="1800" dirty="0"/>
              <a:t>Era un gran ser humano, un buen sacerdote y un prodigioso columnista. Tres cosas que nos hacen falta hoy en el país”, dice monseñor Pedro Mercado, presidente del Tribunal Eclesiástico y secretario general de la Conferencia Episcopal en la época en la que silenciaron a Llano la última vez, en el 2012.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8943422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765 - Contrapartida 5568 a 5581 - Cuadernos de Contabilidad No. 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Académico promulgó la Circular No. 001 -2021 Orientaciones para el inicio de las actividades académicas de docencia para el periodo 2021-10 (2110).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Le informamos que la Dirección Jurídica en colaboración con la Oficina de Seguridad y Salud en el Trabajo desarrollo una mejora para todo proceso contractual de persona natural a ser implementado el día de hoy, 14 de Enero del 2021, esto implicara una modificación en todos los flujos de contratación de prestación de servicios persona natural en </a:t>
            </a:r>
            <a:r>
              <a:rPr lang="es-CO" sz="1800" dirty="0" err="1"/>
              <a:t>Javelex</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Académico expidió la Circular No.002-2021 Inicio de actividades académicas de docencia del periodo 2021-1 (2110).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800365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las evaluaciones institucionales de los profesores por los alumnos 2020-30.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 disponible la programación de AUDIRE, CEDC y GEAI.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35615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Con gran alegría compartimos con ustedes las herramientas que la Universidad, en cabeza de la Vicerrectoría del Medio Universitario y en coordinación con las Facultades, ha construido de manera especial para la acogida e inducción de los estudiantes </a:t>
            </a:r>
            <a:r>
              <a:rPr lang="es-CO" sz="1800" dirty="0" err="1"/>
              <a:t>neojaverianos</a:t>
            </a:r>
            <a:r>
              <a:rPr lang="es-CO" sz="1800" dirty="0"/>
              <a:t> y </a:t>
            </a:r>
            <a:r>
              <a:rPr lang="es-CO" sz="1800" dirty="0" err="1"/>
              <a:t>neojaverianas</a:t>
            </a:r>
            <a:r>
              <a:rPr lang="es-CO" sz="1800" dirty="0"/>
              <a:t> que ingresarán a la Universidad este semestre. La primera herramienta es el portal web de </a:t>
            </a:r>
            <a:r>
              <a:rPr lang="es-CO" sz="1800" dirty="0" err="1"/>
              <a:t>neojaverianas</a:t>
            </a:r>
            <a:r>
              <a:rPr lang="es-CO" sz="1800" dirty="0"/>
              <a:t> y </a:t>
            </a:r>
            <a:r>
              <a:rPr lang="es-CO" sz="1800" dirty="0" err="1"/>
              <a:t>neojaverianos</a:t>
            </a:r>
            <a:r>
              <a:rPr lang="es-CO" sz="1800" dirty="0"/>
              <a:t> en el cual encontrarán información de interés sobre la Universidad y la agenda de las actividades de la Semana de Acogida. La segunda herramienta es la revista web de </a:t>
            </a:r>
            <a:r>
              <a:rPr lang="es-CO" sz="1800" dirty="0" err="1"/>
              <a:t>neojaverianas</a:t>
            </a:r>
            <a:r>
              <a:rPr lang="es-CO" sz="1800" dirty="0"/>
              <a:t> y </a:t>
            </a:r>
            <a:r>
              <a:rPr lang="es-CO" sz="1800" dirty="0" err="1"/>
              <a:t>neojaverianos</a:t>
            </a:r>
            <a:r>
              <a:rPr lang="es-CO" sz="1800" dirty="0"/>
              <a:t>, que contiene la programación general de las actividades y contenidos institucionales.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Grupo de estudios en aseguramiento de información inició sus actividades retomando sus reflexiones sobre COSDO versión 2013.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140735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CEDC inició sus actividades retomando su estudio de la NIIF para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quedo aprobado el cronograma de Spatia, una actividad que realizamos en alianza con el Instituto Nacional de Contadores Públicos.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013960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programa de preparatorios. Ya están los profesores preparando preguntas.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a:t>
            </a:r>
            <a:r>
              <a:rPr lang="es-CO" sz="1800" dirty="0" err="1"/>
              <a:t>EdN</a:t>
            </a:r>
            <a:r>
              <a:rPr lang="es-CO" sz="1800" dirty="0"/>
              <a:t>| Programa Ejecutivo:  Reporte Integrado participará la profesora María Angélica Farfán Liévano.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182595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CAE+e</a:t>
            </a:r>
            <a:r>
              <a:rPr lang="es-CO" sz="1800" dirty="0"/>
              <a:t>: Con la intención de ofrecerles apoyo en el alistamiento de sus asignaturas en modalidad combinada, los invitamos a este espacio para conversar sobre sus características y principios. En el y a partir de los aprendizajes recogidos el año anterior, queramos brindar algunas orientaciones para aprovechar las potencialidades de la modalidad, afrontar algunos de sus desafíos y fomentar los aprendizajes e interacciones entre estudiantes y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Aporta al conocimiento y apropiación del Medio Universitario - Programa Newman.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575595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expidió la Circular No. 01/2021 - Suspensión de Contratación Laboral y Por Prestación Civil de Servicios y Bonificaciones No Constitutivas de Salario.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Flash: Software y plataformas de tecnología disponibles para la realización de clases remotas, combinadas y virtuales.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86534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9136</TotalTime>
  <Words>1385</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739</cp:revision>
  <dcterms:modified xsi:type="dcterms:W3CDTF">2021-01-23T20:53:08Z</dcterms:modified>
</cp:coreProperties>
</file>