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61" r:id="rId3"/>
    <p:sldId id="263" r:id="rId4"/>
    <p:sldId id="262" r:id="rId5"/>
    <p:sldId id="264" r:id="rId6"/>
    <p:sldId id="265" r:id="rId7"/>
    <p:sldId id="266" r:id="rId8"/>
    <p:sldId id="267" r:id="rId9"/>
    <p:sldId id="268" r:id="rId10"/>
    <p:sldId id="269" r:id="rId11"/>
    <p:sldId id="270" r:id="rId12"/>
    <p:sldId id="271" r:id="rId13"/>
    <p:sldId id="272" r:id="rId14"/>
    <p:sldId id="273" r:id="rId15"/>
    <p:sldId id="274" r:id="rId16"/>
  </p:sldIdLst>
  <p:sldSz cx="9144000" cy="6858000" type="screen4x3"/>
  <p:notesSz cx="6858000" cy="9144000"/>
  <p:custDataLst>
    <p:tags r:id="rId18"/>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30/01/2021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607200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338006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893533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0990706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959899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254176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057340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573281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916904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4297386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3891445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714246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448101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30/01/2021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30/01/2021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30/01/2021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30/01/2021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30/01/2021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30/01/2021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30/01/2021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30/01/2021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30/01/2021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30/01/2021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30/01/2021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30/01/2021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javeriana.libcal.com/event/7480525"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forms.office.com/Pages/ResponsePage.aspx?id=Dpn32j-KnECbdipUdQmAAGW9glcDpI1FkPAr-xg6vA9URDVBR0xMSVFYQ0NQWjIxMldESVM0SjlDOC4u"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508, 1° de febrero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la esperanza puesta en la resurrección de nuestro Señor, la provincia colombiana de la Compañía de Jesús realizará las exequias de los jesuitas fallecidos durante los últimos meses, diez de ellos a causa de la COVID-19. La eucaristía se llevará a cabo el domingo 31 de enero de 2021, a las 4:00 p. m., en la Iglesia de San Ignacio en Bogotá. Respetando las medidas de bioseguridad, esta celebración será transmitida en vivo a través de los canales oficiales de Facebook y </a:t>
            </a:r>
            <a:r>
              <a:rPr lang="es-CO" sz="1800" dirty="0" err="1"/>
              <a:t>Youtube</a:t>
            </a:r>
            <a:r>
              <a:rPr lang="es-CO" sz="1800" dirty="0"/>
              <a:t> de Jesuitas Colombia.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17 de diciembre de 2020, el P. General nombró un nuevo consejo asesor del SJES formado por seis miembros –dos mujeres, dos varones laicos y dos jesuitas–, que colaborará con el secretario del SJES. Hasta ahora, los miembros del consejo asesor tenían que ser jesuitas.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6231561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18 de noviembre hasta el 18 de diciembre de 2020, se llevaron a cabo una serie de encuentros titulados “Migrar hacia lo Extraordinario”. Una acción coordinada entre la Red Jesuita con Migrantes (RJM), la Red de Juventud y Vocaciones y diferentes Redes de la Conferencia de Provinciales de América Latina y el Caribe (CPAL).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Tras los meses que ha durado la pandemia los frutos del acompañamiento espiritual a distancia se han hecho evidentes y dignos de compartirse. Por eso, en septiembre de 2020, nos reunimos de forma virtual 70 acompañantes para recoger y sistematizar la experiencia y sus frutos. En este encuentro se revisaron dos aspectos principales del acompañamiento espiritual a distancia: los aprendizajes obtenidos y las preguntas que quedan.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6769258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Nuevos teólogos se integran a sus lugares de estudio: Bogotá y Belo Horizonte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Entre los 535 miembros del 117º Congreso de los Estados Unidos, 55 se graduaron en colegios y universidades jesuitas: 13 en el Senado y 42 en la Cámara de Representantes. La Universidad de Georgetown es la que más tiene, con un total de 28, seguida por el Boston </a:t>
            </a:r>
            <a:r>
              <a:rPr lang="es-CO" sz="1800" dirty="0" err="1"/>
              <a:t>College</a:t>
            </a:r>
            <a:r>
              <a:rPr lang="es-CO" sz="1800" dirty="0"/>
              <a:t>, con siete, y la Universidad de </a:t>
            </a:r>
            <a:r>
              <a:rPr lang="es-CO" sz="1800" dirty="0" err="1"/>
              <a:t>Fordham</a:t>
            </a:r>
            <a:r>
              <a:rPr lang="es-CO" sz="1800" dirty="0"/>
              <a:t>, con seis.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7454968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Consejo Episcopal Latinoamericano (CELAM) ha abierto el camino sinodal, en este 2021, encomendado por el papa Francisco en </a:t>
            </a:r>
            <a:r>
              <a:rPr lang="es-CO" sz="1800" dirty="0" err="1"/>
              <a:t>pos</a:t>
            </a:r>
            <a:r>
              <a:rPr lang="es-CO" sz="1800" dirty="0"/>
              <a:t> de reavivar los caminos de Aparecida durante la presentación de la inédita Asamblea Eclesial, donde la participación de todos será indispensable como ha afirmado el propio Bergoglio. En una ceremonia virtual desde la Basílica de la Guadalupe en México: laicos, vida religiosa, misioneros, sacerdotes, diáconos y obispos han compartido impresiones sobre este inédito evento, cuya realización será en la semana del 21 al 28 de noviembre de 2021, tanto en modalidad presencial como virtual.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27 de enero, con la conferencia "Espiritualidad Ignaciana para la vida diaria" liderada por el P. Gustavo González Castañeda, S.J., el Instituto de Ciencias de Guadalajara (México), junto con la Confederación Latinoamericana de Centros Ignacianos de Espiritualidad (CLACIES), inauguró el Ciclo de Conferencias que durante el 2021 y 2022  se llevarán a cabo en conmemoración de los 500 años de la conversión de San Ignacio, en el marco del Año Ignaciano.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7273508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¡Empezamos el 2021 con una grata sorpresa! El “Decálogo de Hábitos para el Cuidado de la Casa Común” del Movimiento Ignaciano por la Ecología construido colaborativamente y que compartimos a finales del año pasado, ha tenido una buena acogida no solo en las comunidades educativas de nuestra Federación, ¡sino en otras obras y colaboradores a nivel regional y global!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La Compagnie de </a:t>
            </a:r>
            <a:r>
              <a:rPr lang="en-US" sz="1800" dirty="0" err="1"/>
              <a:t>Jésus</a:t>
            </a:r>
            <a:r>
              <a:rPr lang="en-US" sz="1800" dirty="0"/>
              <a:t> des </a:t>
            </a:r>
            <a:r>
              <a:rPr lang="en-US" sz="1800" dirty="0" err="1"/>
              <a:t>Anciens</a:t>
            </a:r>
            <a:r>
              <a:rPr lang="en-US" sz="1800" dirty="0"/>
              <a:t> Régimes au monde </a:t>
            </a:r>
            <a:r>
              <a:rPr lang="en-US" sz="1800" dirty="0" err="1"/>
              <a:t>contemporain</a:t>
            </a:r>
            <a:r>
              <a:rPr lang="en-US" sz="1800" dirty="0"/>
              <a:t> is edited by Pierre-Antoine Fabre, Patrick Goujon SJ and Martín M. Morales SJ, and presents thirty-seven essays on the modern history of the Society of Jesus, spanning the eighteenth- to the twentieth centuries. The essays are multilingual, multidisciplinary and range across a wide chronological, geographical and thematic landscape within the field of modern history, while the papal Suppression (1773) and Restoration (1814) of the worldwide Society provide the volume’s main orientation.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55776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‎La revista jesuita ‎‎AMERICA‎‎ (EE.UU.), ha llamado la atención sobre estas deficiencias de la educación a distancia, destacando cómo las interrelaciones sociales son una parte importante de la experiencia educativa, especialmente durante ‎‎las primeras etapas de la educación.‎‎ La misma publicación, en otro artículo, examinó una dimensión importante de lo que se ofrece en las instituciones jesuitas, esta vez en colegios y universidades. El ministerio del campus ha tenido que renovarse y reinventarse. Las actividades del ministerio del campus siempre se han basado en la proximidad, las relaciones interpersonales, el apoyo individual o grupal. Salas de chat virtuales abiertas, asesoramiento en línea, celebraciones sobre Zoom y propuestas de herramientas de meditación e incluso podcasts de yoga ignaciano ‎‎se han desarrollado en todas partes.‎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a:t>‎‎</a:t>
            </a:r>
            <a:r>
              <a:rPr lang="es-CO" sz="1800" dirty="0"/>
              <a:t>Con el objetivo de promover eficazmente las iniciativas y prioridades de la Asociación Internacional de Universidades Jesuitas (IAJU), la Junta del IAJU constituyó recientemente el Comité Asesor de Comunicación del ‎‎IAJU (IAJU-CAC),‎‎ con el fin de hacer que las comunicaciones del IAJU sean más efectivas, globales y arraigadas en la misión universal de la Asociación.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9232770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766 - Contrapartida 5581 a 5595 - Registro Contable 507.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Mediante circular se reglamentó la Cuarta fecha límite de pago de matrículas del período 2021-10 (2110), matrículas extraordinarias y apoyo financiero.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Vicerrector Académico: ¡Qué grato es darles la bienvenida a este primer periodo académico del año 2021! Más que hacer énfasis en las grandes dificultades que conllevan estos tiempos, sumadas los retos que nos plantea regresar a nuestras labores educativas y de servicio, mi mayor deseo es compartir un mensaje de optimismo y esperanza.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Apreciadas Directoras y Apreciados Directores. Cordial saludo. En días pasados envié la invitación (adjunta a este correo) para que sus profesores y profesoras de planta y cátedra se inscriban en la CÁTEDRA JAVERIANA, programa 100% virtual, que puede ser de ayuda para un mejor conocimiento de la Universidad. Agradezco su colaboración animándoles a inscribirse.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9144523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Buenas tardes, cordial saludo Adjunto la ficha promocional para el curso de </a:t>
            </a:r>
            <a:r>
              <a:rPr lang="es-CO" sz="1800" dirty="0" err="1"/>
              <a:t>Nvivo</a:t>
            </a:r>
            <a:r>
              <a:rPr lang="es-CO" sz="1800" dirty="0"/>
              <a:t> que inicia el 16 de febrero, para que por favor se comparta con los profesores de la facultad, la inscripción a pueden hacer en el siguiente link: </a:t>
            </a:r>
            <a:r>
              <a:rPr lang="es-CO" sz="1800" dirty="0">
                <a:hlinkClick r:id="rId3"/>
              </a:rPr>
              <a:t>https://javeriana.libcal.com/event/7480525</a:t>
            </a:r>
            <a:r>
              <a:rPr lang="es-CO" sz="1800" dirty="0"/>
              <a:t>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Profesores, Buenas Tardes: Me alegra saludarlos, espero que Ustedes y sus familias se encuentren muy bien de salud. Por indicación de nuestro Director de Departamento – Prof. Braulio A. Rodríguez C. y para un control efectivo de sus clases, solicitamos su apoyo diligenciando el formulario adjunto cada vez que se presente una novedad (académica y/o tecnológica) en sus clases y cuando lo consideren necesario. </a:t>
            </a:r>
            <a:r>
              <a:rPr lang="es-CO" sz="1800" dirty="0">
                <a:hlinkClick r:id="rId4"/>
              </a:rPr>
              <a:t>https://forms.office.com/Pages/ResponsePage.aspx?id=Dpn32j-KnECbdipUdQmAAGW9glcDpI1FkPAr-xg6vA9URDVBR0xMSVFYQ0NQWjIxMldESVM0SjlDOC4u</a:t>
            </a:r>
            <a:r>
              <a:rPr lang="es-CO" sz="1800" dirty="0"/>
              <a:t>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9407060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AUDIRE, el pasado 26 de enero el profesor Hernando Bermúdez Gómez expuso el tema: “¿Prepara o audita EF? Empresa en marcha reemplaza las causales de disolución por pérdidas”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su primera reunión del año, los directivos de la Red para la formación en revisoría fiscal tomaron varias decisiones en beneficio de la Cátedra itinerante de ética Juan José Amézquita Piar.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9083004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Vicerrector Académico promulgó la Modificación del capítulo VI del Reglamento de Estudiantes: Faltas, Sanciones y Procesos Disciplinarios. Acuerdo No 702 del Consejo Directivo Universitario.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CAE+e</a:t>
            </a:r>
            <a:r>
              <a:rPr lang="es-CO" sz="1800" dirty="0"/>
              <a:t>: Estimados profesores: Compartimos con ustedes, como archivo adjunto, una infografía que les permitirá acceder a una serie de recursos asincrónicos, los cuales esperamos aporten a la preparación y desarrollo de las clases que se dictarán en modalidad remota o combinada, así como a material de interés para los monitores, de manera particular para quienes acompañarán las clases en esta modalidad.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9750394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De la Coordinadora de  Profesores: Un cordial saludo, Apreciado Profesor: Agradezco su atención en la confirmación de las dos plataformas que utilizará o está utilizando como prevención durante el semestre 2021-1, teniendo presente que la Plataforma Blackboard debe ser una de las principales, donde se recomienda guardar el programa como: el material de apoyo, talleres, trabajos en grupo, aplicación de pruebas,  etcétera. Nos informan que la DTI  (Ático) se encargará de vincular a los Auditores a la plataforma Blackboard de acuerdo con la programación de clases. Si llegará a utilizar otra plataforma que no es Blackboard, es necesario vincular al auditor de clase en la lista, para que pueda tener acceso o  en su defecto enviar el link al auditor para que pueda ingresar a la clase directamente.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¡Ayúdanos a mejorar! Encuesta experiencia de usuarios de bibliotecas.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2272739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Llego la Feria Universitaria 2021 ¡Todo lo que necesitas para el regreso a clases!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Gestión Humana: Beneficios de la risa - charla virtual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6375251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Alerta por desplazamiento laboral de maestros rurales en zonas PDET.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Colombia, hay un libreto de exterminio de organizaciones sociales que se repite”: Javier Giraldo, S.J.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5331340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9195</TotalTime>
  <Words>1680</Words>
  <Application>Microsoft Office PowerPoint</Application>
  <PresentationFormat>Presentación en pantalla (4:3)</PresentationFormat>
  <Paragraphs>60</Paragraphs>
  <Slides>15</Slides>
  <Notes>15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747</cp:revision>
  <dcterms:modified xsi:type="dcterms:W3CDTF">2021-01-30T20:27:56Z</dcterms:modified>
</cp:coreProperties>
</file>